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entury Gothic" panose="020B050202020202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XHQVCL6sfc1R4T3/Jkuw0z2Yf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font" Target="fonts/font3.fntdata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font" Target="fonts/font2.fntdata" /><Relationship Id="rId17" Type="http://customschemas.google.com/relationships/presentationmetadata" Target="metadata" /><Relationship Id="rId2" Type="http://schemas.openxmlformats.org/officeDocument/2006/relationships/slide" Target="slides/slide1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font" Target="fonts/font1.fntdata" /><Relationship Id="rId5" Type="http://schemas.openxmlformats.org/officeDocument/2006/relationships/slide" Target="slides/slide4.xml" /><Relationship Id="rId10" Type="http://schemas.openxmlformats.org/officeDocument/2006/relationships/notesMaster" Target="notesMasters/notesMaster1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font" Target="fonts/font4.fntdata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cdefa4b4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dcdefa4b4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cf9fdf8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dcf9fdf8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f19cee078a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f19cee078a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3d6ce958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13d6ce958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13d6ce95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13d6ce95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panorámica con descripción">
  <p:cSld name="Imagen panorámica con descripció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escripción">
  <p:cSld name="Título y descripció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con descripción">
  <p:cSld name="Cita con descripció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94" name="Google Shape;94;p1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18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jeta de nombre">
  <p:cSld name="Tarjeta de nombr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a 3">
  <p:cSld name="Columna 3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2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3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4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10" name="Google Shape;110;p20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20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a de imagen 3">
  <p:cSld name="Columna de imagen 3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>
            <a:spLocks noGrp="1"/>
          </p:cNvSpPr>
          <p:nvPr>
            <p:ph type="pic" idx="2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21"/>
          <p:cNvSpPr>
            <a:spLocks noGrp="1"/>
          </p:cNvSpPr>
          <p:nvPr>
            <p:ph type="pic" idx="5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6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7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21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9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26" name="Google Shape;126;p21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21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2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body" idx="1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marL="1371600" lvl="2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marL="1828800" lvl="3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marL="2286000" lvl="4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marL="2743200" lvl="5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marL="3200400" lvl="6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marL="3657600" lvl="7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marL="4114800" lvl="8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2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3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23" Type="http://schemas.openxmlformats.org/officeDocument/2006/relationships/image" Target="../media/image5.png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4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6"/>
          <p:cNvPicPr preferRelativeResize="0"/>
          <p:nvPr/>
        </p:nvPicPr>
        <p:blipFill rotWithShape="1">
          <a:blip r:embed="rId20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6"/>
          <p:cNvPicPr preferRelativeResize="0"/>
          <p:nvPr/>
        </p:nvPicPr>
        <p:blipFill rotWithShape="1">
          <a:blip r:embed="rId21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6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9;p6"/>
          <p:cNvPicPr preferRelativeResize="0"/>
          <p:nvPr/>
        </p:nvPicPr>
        <p:blipFill rotWithShape="1">
          <a:blip r:embed="rId22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6"/>
          <p:cNvPicPr preferRelativeResize="0"/>
          <p:nvPr/>
        </p:nvPicPr>
        <p:blipFill rotWithShape="1">
          <a:blip r:embed="rId23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microsoft.com/office/2007/relationships/hdphoto" Target="../media/hdphoto1.wdp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4" Type="http://schemas.microsoft.com/office/2007/relationships/hdphoto" Target="../media/hdphoto1.wdp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3.xml" /><Relationship Id="rId4" Type="http://schemas.microsoft.com/office/2007/relationships/hdphoto" Target="../media/hdphoto1.wdp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4" Type="http://schemas.microsoft.com/office/2007/relationships/hdphoto" Target="../media/hdphoto1.wdp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4" Type="http://schemas.microsoft.com/office/2007/relationships/hdphoto" Target="../media/hdphoto1.wdp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3.xml" /><Relationship Id="rId4" Type="http://schemas.microsoft.com/office/2007/relationships/hdphoto" Target="../media/hdphoto1.wdp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3.xml" /><Relationship Id="rId4" Type="http://schemas.microsoft.com/office/2007/relationships/hdphoto" Target="../media/hdphoto1.wdp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3.xml" /><Relationship Id="rId4" Type="http://schemas.microsoft.com/office/2007/relationships/hdphoto" Target="../media/hdphoto1.wdp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>
            <a:spLocks noGrp="1"/>
          </p:cNvSpPr>
          <p:nvPr>
            <p:ph type="ctrTitle"/>
          </p:nvPr>
        </p:nvSpPr>
        <p:spPr>
          <a:xfrm>
            <a:off x="329175" y="1975100"/>
            <a:ext cx="11192400" cy="20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Century Gothic"/>
              <a:buNone/>
            </a:pPr>
            <a:r>
              <a:rPr lang="es-ES" sz="8000"/>
              <a:t>TÍTULO</a:t>
            </a:r>
            <a:endParaRPr sz="6000"/>
          </a:p>
        </p:txBody>
      </p:sp>
      <p:sp>
        <p:nvSpPr>
          <p:cNvPr id="148" name="Google Shape;148;p1"/>
          <p:cNvSpPr txBox="1">
            <a:spLocks noGrp="1"/>
          </p:cNvSpPr>
          <p:nvPr>
            <p:ph type="subTitle" idx="1"/>
          </p:nvPr>
        </p:nvSpPr>
        <p:spPr>
          <a:xfrm>
            <a:off x="1724866" y="4357147"/>
            <a:ext cx="6800849" cy="1333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es-ES" sz="1400">
                <a:solidFill>
                  <a:srgbClr val="F5E1A8"/>
                </a:solidFill>
                <a:latin typeface="Arial"/>
                <a:ea typeface="Arial"/>
                <a:cs typeface="Arial"/>
                <a:sym typeface="Arial"/>
              </a:rPr>
              <a:t>Autor/a</a:t>
            </a:r>
            <a:endParaRPr sz="1400">
              <a:solidFill>
                <a:srgbClr val="F5E1A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es-ES" sz="1400">
                <a:solidFill>
                  <a:srgbClr val="F5E1A8"/>
                </a:solidFill>
                <a:latin typeface="Arial"/>
                <a:ea typeface="Arial"/>
                <a:cs typeface="Arial"/>
                <a:sym typeface="Arial"/>
              </a:rPr>
              <a:t>Tutor/a</a:t>
            </a:r>
            <a:endParaRPr sz="1400">
              <a:solidFill>
                <a:srgbClr val="F5E1A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es-ES" sz="1400">
                <a:solidFill>
                  <a:srgbClr val="F5E1A8"/>
                </a:solidFill>
                <a:latin typeface="Arial"/>
                <a:ea typeface="Arial"/>
                <a:cs typeface="Arial"/>
                <a:sym typeface="Arial"/>
              </a:rPr>
              <a:t>Servicio</a:t>
            </a:r>
            <a:endParaRPr sz="1400">
              <a:solidFill>
                <a:srgbClr val="F5E1A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508" t="20394" b="8505"/>
          <a:stretch/>
        </p:blipFill>
        <p:spPr>
          <a:xfrm>
            <a:off x="9023927" y="1"/>
            <a:ext cx="3168073" cy="14104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"/>
          <p:cNvSpPr txBox="1">
            <a:spLocks noGrp="1"/>
          </p:cNvSpPr>
          <p:nvPr>
            <p:ph type="title"/>
          </p:nvPr>
        </p:nvSpPr>
        <p:spPr>
          <a:xfrm>
            <a:off x="0" y="274325"/>
            <a:ext cx="12192000" cy="9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C5453"/>
              </a:buClr>
              <a:buSzPts val="4200"/>
              <a:buFont typeface="Century Gothic"/>
              <a:buNone/>
            </a:pPr>
            <a:r>
              <a:rPr lang="es-ES"/>
              <a:t>INTRODUCCIÓN</a:t>
            </a:r>
            <a:endParaRPr/>
          </a:p>
        </p:txBody>
      </p:sp>
      <p:sp>
        <p:nvSpPr>
          <p:cNvPr id="156" name="Google Shape;156;p2"/>
          <p:cNvSpPr txBox="1">
            <a:spLocks noGrp="1"/>
          </p:cNvSpPr>
          <p:nvPr>
            <p:ph type="body" idx="1"/>
          </p:nvPr>
        </p:nvSpPr>
        <p:spPr>
          <a:xfrm>
            <a:off x="963800" y="1644249"/>
            <a:ext cx="10096200" cy="49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22098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508" t="20394" b="8505"/>
          <a:stretch/>
        </p:blipFill>
        <p:spPr>
          <a:xfrm>
            <a:off x="9023927" y="1"/>
            <a:ext cx="3168073" cy="141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cdefa4b4f_0_1"/>
          <p:cNvSpPr txBox="1">
            <a:spLocks noGrp="1"/>
          </p:cNvSpPr>
          <p:nvPr>
            <p:ph type="body" idx="1"/>
          </p:nvPr>
        </p:nvSpPr>
        <p:spPr>
          <a:xfrm>
            <a:off x="1235150" y="1345450"/>
            <a:ext cx="8437500" cy="466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dcdefa4b4f_0_1"/>
          <p:cNvSpPr txBox="1">
            <a:spLocks noGrp="1"/>
          </p:cNvSpPr>
          <p:nvPr>
            <p:ph type="title"/>
          </p:nvPr>
        </p:nvSpPr>
        <p:spPr>
          <a:xfrm>
            <a:off x="0" y="274200"/>
            <a:ext cx="12192000" cy="9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C5453"/>
              </a:buClr>
              <a:buSzPts val="4200"/>
              <a:buFont typeface="Century Gothic"/>
              <a:buNone/>
            </a:pPr>
            <a:r>
              <a:rPr lang="es-ES"/>
              <a:t>OBJETIVOS</a:t>
            </a:r>
            <a:endParaRPr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508" t="20394" b="8505"/>
          <a:stretch/>
        </p:blipFill>
        <p:spPr>
          <a:xfrm>
            <a:off x="9023927" y="1"/>
            <a:ext cx="3168073" cy="141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dcf9fdf844_0_0"/>
          <p:cNvSpPr txBox="1">
            <a:spLocks noGrp="1"/>
          </p:cNvSpPr>
          <p:nvPr>
            <p:ph type="body" idx="1"/>
          </p:nvPr>
        </p:nvSpPr>
        <p:spPr>
          <a:xfrm>
            <a:off x="1103300" y="1254026"/>
            <a:ext cx="8946600" cy="499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dcf9fdf844_0_0"/>
          <p:cNvSpPr txBox="1">
            <a:spLocks noGrp="1"/>
          </p:cNvSpPr>
          <p:nvPr>
            <p:ph type="title"/>
          </p:nvPr>
        </p:nvSpPr>
        <p:spPr>
          <a:xfrm>
            <a:off x="0" y="274325"/>
            <a:ext cx="12192000" cy="9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C5453"/>
              </a:buClr>
              <a:buSzPts val="4200"/>
              <a:buFont typeface="Century Gothic"/>
              <a:buNone/>
            </a:pPr>
            <a:r>
              <a:rPr lang="es-ES"/>
              <a:t>MATERIAL Y METODO</a:t>
            </a:r>
            <a:endParaRPr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508" t="20394" b="8505"/>
          <a:stretch/>
        </p:blipFill>
        <p:spPr>
          <a:xfrm>
            <a:off x="9023927" y="1"/>
            <a:ext cx="3168073" cy="14104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19cee078a_1_2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f19cee078a_1_2"/>
          <p:cNvSpPr txBox="1">
            <a:spLocks noGrp="1"/>
          </p:cNvSpPr>
          <p:nvPr>
            <p:ph type="title"/>
          </p:nvPr>
        </p:nvSpPr>
        <p:spPr>
          <a:xfrm>
            <a:off x="0" y="274325"/>
            <a:ext cx="12192000" cy="9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C5453"/>
              </a:buClr>
              <a:buSzPts val="4200"/>
              <a:buFont typeface="Century Gothic"/>
              <a:buNone/>
            </a:pPr>
            <a:r>
              <a:rPr lang="es-ES"/>
              <a:t>RESULTADOS</a:t>
            </a:r>
            <a:endParaRPr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508" t="20394" b="8505"/>
          <a:stretch/>
        </p:blipFill>
        <p:spPr>
          <a:xfrm>
            <a:off x="9023927" y="1"/>
            <a:ext cx="3168073" cy="14104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"/>
          <p:cNvSpPr txBox="1">
            <a:spLocks noGrp="1"/>
          </p:cNvSpPr>
          <p:nvPr>
            <p:ph type="body" idx="2"/>
          </p:nvPr>
        </p:nvSpPr>
        <p:spPr>
          <a:xfrm>
            <a:off x="687789" y="1576667"/>
            <a:ext cx="9696614" cy="4606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                   </a:t>
            </a:r>
            <a:endParaRPr/>
          </a:p>
        </p:txBody>
      </p:sp>
      <p:sp>
        <p:nvSpPr>
          <p:cNvPr id="185" name="Google Shape;185;p5"/>
          <p:cNvSpPr txBox="1">
            <a:spLocks noGrp="1"/>
          </p:cNvSpPr>
          <p:nvPr>
            <p:ph type="title"/>
          </p:nvPr>
        </p:nvSpPr>
        <p:spPr>
          <a:xfrm>
            <a:off x="0" y="274325"/>
            <a:ext cx="12192000" cy="9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C5453"/>
              </a:buClr>
              <a:buSzPts val="4200"/>
              <a:buFont typeface="Century Gothic"/>
              <a:buNone/>
            </a:pPr>
            <a:r>
              <a:rPr lang="es-ES"/>
              <a:t>DISCUSIÓN</a:t>
            </a:r>
            <a:endParaRPr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508" t="20394" b="8505"/>
          <a:stretch/>
        </p:blipFill>
        <p:spPr>
          <a:xfrm>
            <a:off x="9023927" y="1"/>
            <a:ext cx="3168073" cy="14104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13d6ce9588_0_8"/>
          <p:cNvSpPr txBox="1">
            <a:spLocks noGrp="1"/>
          </p:cNvSpPr>
          <p:nvPr>
            <p:ph type="body" idx="1"/>
          </p:nvPr>
        </p:nvSpPr>
        <p:spPr>
          <a:xfrm>
            <a:off x="1103285" y="2060575"/>
            <a:ext cx="9924300" cy="419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113d6ce9588_0_8"/>
          <p:cNvSpPr txBox="1">
            <a:spLocks noGrp="1"/>
          </p:cNvSpPr>
          <p:nvPr>
            <p:ph type="title"/>
          </p:nvPr>
        </p:nvSpPr>
        <p:spPr>
          <a:xfrm>
            <a:off x="0" y="274325"/>
            <a:ext cx="12192000" cy="9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C5453"/>
              </a:buClr>
              <a:buSzPts val="4200"/>
              <a:buFont typeface="Century Gothic"/>
              <a:buNone/>
            </a:pPr>
            <a:r>
              <a:rPr lang="es-ES"/>
              <a:t>CONCLUSIÓN</a:t>
            </a:r>
            <a:endParaRPr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508" t="20394" b="8505"/>
          <a:stretch/>
        </p:blipFill>
        <p:spPr>
          <a:xfrm>
            <a:off x="9023927" y="1"/>
            <a:ext cx="3168073" cy="14104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13d6ce9588_0_16"/>
          <p:cNvSpPr txBox="1">
            <a:spLocks noGrp="1"/>
          </p:cNvSpPr>
          <p:nvPr>
            <p:ph type="body" idx="1"/>
          </p:nvPr>
        </p:nvSpPr>
        <p:spPr>
          <a:xfrm>
            <a:off x="1103285" y="2060575"/>
            <a:ext cx="10025100" cy="419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113d6ce9588_0_16"/>
          <p:cNvSpPr txBox="1">
            <a:spLocks noGrp="1"/>
          </p:cNvSpPr>
          <p:nvPr>
            <p:ph type="title"/>
          </p:nvPr>
        </p:nvSpPr>
        <p:spPr>
          <a:xfrm>
            <a:off x="0" y="274325"/>
            <a:ext cx="12192000" cy="9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C5453"/>
              </a:buClr>
              <a:buSzPts val="4200"/>
              <a:buFont typeface="Century Gothic"/>
              <a:buNone/>
            </a:pPr>
            <a:r>
              <a:rPr lang="es-ES"/>
              <a:t>BIBLIOGRAFÍA</a:t>
            </a:r>
            <a:endParaRPr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508" t="20394" b="8505"/>
          <a:stretch/>
        </p:blipFill>
        <p:spPr>
          <a:xfrm>
            <a:off x="9023927" y="1"/>
            <a:ext cx="3168073" cy="14104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Panorámica</PresentationFormat>
  <Paragraphs>15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Ion</vt:lpstr>
      <vt:lpstr>TÍTULO</vt:lpstr>
      <vt:lpstr>INTRODUCCIÓN</vt:lpstr>
      <vt:lpstr>OBJETIVOS</vt:lpstr>
      <vt:lpstr>MATERIAL Y METODO</vt:lpstr>
      <vt:lpstr>RESULTADOS</vt:lpstr>
      <vt:lpstr>DISCUSIÓN</vt:lpstr>
      <vt:lpstr>CONCLUSIÓN</vt:lpstr>
      <vt:lpstr>BIBLIOGRAFÍA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eraulaguirre</dc:creator>
  <cp:lastModifiedBy>vimoy5@gmail.com</cp:lastModifiedBy>
  <cp:revision>3</cp:revision>
  <dcterms:created xsi:type="dcterms:W3CDTF">2020-11-03T13:36:47Z</dcterms:created>
  <dcterms:modified xsi:type="dcterms:W3CDTF">2022-10-04T18:40:19Z</dcterms:modified>
</cp:coreProperties>
</file>