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9" r:id="rId2"/>
  </p:sldIdLst>
  <p:sldSz cx="28800425" cy="359997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339">
          <p15:clr>
            <a:srgbClr val="747775"/>
          </p15:clr>
        </p15:guide>
        <p15:guide id="2" pos="907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2496" y="60"/>
      </p:cViewPr>
      <p:guideLst>
        <p:guide orient="horz" pos="11339"/>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57721" y="685800"/>
            <a:ext cx="2743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153287cf88_0_11:notes"/>
          <p:cNvSpPr>
            <a:spLocks noGrp="1" noRot="1" noChangeAspect="1"/>
          </p:cNvSpPr>
          <p:nvPr>
            <p:ph type="sldImg" idx="2"/>
          </p:nvPr>
        </p:nvSpPr>
        <p:spPr>
          <a:xfrm>
            <a:off x="2057400" y="685800"/>
            <a:ext cx="2743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153287cf8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81759" y="5211374"/>
            <a:ext cx="26836500" cy="14366400"/>
          </a:xfrm>
          <a:prstGeom prst="rect">
            <a:avLst/>
          </a:prstGeom>
        </p:spPr>
        <p:txBody>
          <a:bodyPr spcFirstLastPara="1" wrap="square" lIns="405275" tIns="405275" rIns="405275" bIns="405275" anchor="b" anchorCtr="0">
            <a:normAutofit/>
          </a:bodyPr>
          <a:lstStyle>
            <a:lvl1pPr lvl="0" algn="ctr">
              <a:spcBef>
                <a:spcPts val="0"/>
              </a:spcBef>
              <a:spcAft>
                <a:spcPts val="0"/>
              </a:spcAft>
              <a:buSzPts val="23100"/>
              <a:buNone/>
              <a:defRPr sz="23100"/>
            </a:lvl1pPr>
            <a:lvl2pPr lvl="1" algn="ctr">
              <a:spcBef>
                <a:spcPts val="0"/>
              </a:spcBef>
              <a:spcAft>
                <a:spcPts val="0"/>
              </a:spcAft>
              <a:buSzPts val="23100"/>
              <a:buNone/>
              <a:defRPr sz="23100"/>
            </a:lvl2pPr>
            <a:lvl3pPr lvl="2" algn="ctr">
              <a:spcBef>
                <a:spcPts val="0"/>
              </a:spcBef>
              <a:spcAft>
                <a:spcPts val="0"/>
              </a:spcAft>
              <a:buSzPts val="23100"/>
              <a:buNone/>
              <a:defRPr sz="23100"/>
            </a:lvl3pPr>
            <a:lvl4pPr lvl="3" algn="ctr">
              <a:spcBef>
                <a:spcPts val="0"/>
              </a:spcBef>
              <a:spcAft>
                <a:spcPts val="0"/>
              </a:spcAft>
              <a:buSzPts val="23100"/>
              <a:buNone/>
              <a:defRPr sz="23100"/>
            </a:lvl4pPr>
            <a:lvl5pPr lvl="4" algn="ctr">
              <a:spcBef>
                <a:spcPts val="0"/>
              </a:spcBef>
              <a:spcAft>
                <a:spcPts val="0"/>
              </a:spcAft>
              <a:buSzPts val="23100"/>
              <a:buNone/>
              <a:defRPr sz="23100"/>
            </a:lvl5pPr>
            <a:lvl6pPr lvl="5" algn="ctr">
              <a:spcBef>
                <a:spcPts val="0"/>
              </a:spcBef>
              <a:spcAft>
                <a:spcPts val="0"/>
              </a:spcAft>
              <a:buSzPts val="23100"/>
              <a:buNone/>
              <a:defRPr sz="23100"/>
            </a:lvl6pPr>
            <a:lvl7pPr lvl="6" algn="ctr">
              <a:spcBef>
                <a:spcPts val="0"/>
              </a:spcBef>
              <a:spcAft>
                <a:spcPts val="0"/>
              </a:spcAft>
              <a:buSzPts val="23100"/>
              <a:buNone/>
              <a:defRPr sz="23100"/>
            </a:lvl7pPr>
            <a:lvl8pPr lvl="7" algn="ctr">
              <a:spcBef>
                <a:spcPts val="0"/>
              </a:spcBef>
              <a:spcAft>
                <a:spcPts val="0"/>
              </a:spcAft>
              <a:buSzPts val="23100"/>
              <a:buNone/>
              <a:defRPr sz="23100"/>
            </a:lvl8pPr>
            <a:lvl9pPr lvl="8" algn="ctr">
              <a:spcBef>
                <a:spcPts val="0"/>
              </a:spcBef>
              <a:spcAft>
                <a:spcPts val="0"/>
              </a:spcAft>
              <a:buSzPts val="23100"/>
              <a:buNone/>
              <a:defRPr sz="23100"/>
            </a:lvl9pPr>
          </a:lstStyle>
          <a:p>
            <a:endParaRPr/>
          </a:p>
        </p:txBody>
      </p:sp>
      <p:sp>
        <p:nvSpPr>
          <p:cNvPr id="11" name="Google Shape;11;p2"/>
          <p:cNvSpPr txBox="1">
            <a:spLocks noGrp="1"/>
          </p:cNvSpPr>
          <p:nvPr>
            <p:ph type="subTitle" idx="1"/>
          </p:nvPr>
        </p:nvSpPr>
        <p:spPr>
          <a:xfrm>
            <a:off x="981732" y="19836395"/>
            <a:ext cx="26836500" cy="5547600"/>
          </a:xfrm>
          <a:prstGeom prst="rect">
            <a:avLst/>
          </a:prstGeom>
        </p:spPr>
        <p:txBody>
          <a:bodyPr spcFirstLastPara="1" wrap="square" lIns="405275" tIns="405275" rIns="405275" bIns="405275" anchor="t" anchorCtr="0">
            <a:normAutofit/>
          </a:bodyPr>
          <a:lstStyle>
            <a:lvl1pPr lvl="0" algn="ctr">
              <a:lnSpc>
                <a:spcPct val="100000"/>
              </a:lnSpc>
              <a:spcBef>
                <a:spcPts val="0"/>
              </a:spcBef>
              <a:spcAft>
                <a:spcPts val="0"/>
              </a:spcAft>
              <a:buSzPts val="12400"/>
              <a:buNone/>
              <a:defRPr sz="12400"/>
            </a:lvl1pPr>
            <a:lvl2pPr lvl="1" algn="ctr">
              <a:lnSpc>
                <a:spcPct val="100000"/>
              </a:lnSpc>
              <a:spcBef>
                <a:spcPts val="0"/>
              </a:spcBef>
              <a:spcAft>
                <a:spcPts val="0"/>
              </a:spcAft>
              <a:buSzPts val="12400"/>
              <a:buNone/>
              <a:defRPr sz="12400"/>
            </a:lvl2pPr>
            <a:lvl3pPr lvl="2" algn="ctr">
              <a:lnSpc>
                <a:spcPct val="100000"/>
              </a:lnSpc>
              <a:spcBef>
                <a:spcPts val="0"/>
              </a:spcBef>
              <a:spcAft>
                <a:spcPts val="0"/>
              </a:spcAft>
              <a:buSzPts val="12400"/>
              <a:buNone/>
              <a:defRPr sz="12400"/>
            </a:lvl3pPr>
            <a:lvl4pPr lvl="3" algn="ctr">
              <a:lnSpc>
                <a:spcPct val="100000"/>
              </a:lnSpc>
              <a:spcBef>
                <a:spcPts val="0"/>
              </a:spcBef>
              <a:spcAft>
                <a:spcPts val="0"/>
              </a:spcAft>
              <a:buSzPts val="12400"/>
              <a:buNone/>
              <a:defRPr sz="12400"/>
            </a:lvl4pPr>
            <a:lvl5pPr lvl="4" algn="ctr">
              <a:lnSpc>
                <a:spcPct val="100000"/>
              </a:lnSpc>
              <a:spcBef>
                <a:spcPts val="0"/>
              </a:spcBef>
              <a:spcAft>
                <a:spcPts val="0"/>
              </a:spcAft>
              <a:buSzPts val="12400"/>
              <a:buNone/>
              <a:defRPr sz="12400"/>
            </a:lvl5pPr>
            <a:lvl6pPr lvl="5" algn="ctr">
              <a:lnSpc>
                <a:spcPct val="100000"/>
              </a:lnSpc>
              <a:spcBef>
                <a:spcPts val="0"/>
              </a:spcBef>
              <a:spcAft>
                <a:spcPts val="0"/>
              </a:spcAft>
              <a:buSzPts val="12400"/>
              <a:buNone/>
              <a:defRPr sz="12400"/>
            </a:lvl6pPr>
            <a:lvl7pPr lvl="6" algn="ctr">
              <a:lnSpc>
                <a:spcPct val="100000"/>
              </a:lnSpc>
              <a:spcBef>
                <a:spcPts val="0"/>
              </a:spcBef>
              <a:spcAft>
                <a:spcPts val="0"/>
              </a:spcAft>
              <a:buSzPts val="12400"/>
              <a:buNone/>
              <a:defRPr sz="12400"/>
            </a:lvl7pPr>
            <a:lvl8pPr lvl="7" algn="ctr">
              <a:lnSpc>
                <a:spcPct val="100000"/>
              </a:lnSpc>
              <a:spcBef>
                <a:spcPts val="0"/>
              </a:spcBef>
              <a:spcAft>
                <a:spcPts val="0"/>
              </a:spcAft>
              <a:buSzPts val="12400"/>
              <a:buNone/>
              <a:defRPr sz="12400"/>
            </a:lvl8pPr>
            <a:lvl9pPr lvl="8" algn="ctr">
              <a:lnSpc>
                <a:spcPct val="100000"/>
              </a:lnSpc>
              <a:spcBef>
                <a:spcPts val="0"/>
              </a:spcBef>
              <a:spcAft>
                <a:spcPts val="0"/>
              </a:spcAft>
              <a:buSzPts val="12400"/>
              <a:buNone/>
              <a:defRPr sz="12400"/>
            </a:lvl9pPr>
          </a:lstStyle>
          <a:p>
            <a:endParaRPr/>
          </a:p>
        </p:txBody>
      </p:sp>
      <p:sp>
        <p:nvSpPr>
          <p:cNvPr id="12" name="Google Shape;12;p2"/>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981732" y="7741907"/>
            <a:ext cx="26836500" cy="13742700"/>
          </a:xfrm>
          <a:prstGeom prst="rect">
            <a:avLst/>
          </a:prstGeom>
        </p:spPr>
        <p:txBody>
          <a:bodyPr spcFirstLastPara="1" wrap="square" lIns="405275" tIns="405275" rIns="405275" bIns="405275" anchor="b" anchorCtr="0">
            <a:normAutofit/>
          </a:bodyPr>
          <a:lstStyle>
            <a:lvl1pPr lvl="0" algn="ctr">
              <a:spcBef>
                <a:spcPts val="0"/>
              </a:spcBef>
              <a:spcAft>
                <a:spcPts val="0"/>
              </a:spcAft>
              <a:buSzPts val="53200"/>
              <a:buNone/>
              <a:defRPr sz="53200"/>
            </a:lvl1pPr>
            <a:lvl2pPr lvl="1" algn="ctr">
              <a:spcBef>
                <a:spcPts val="0"/>
              </a:spcBef>
              <a:spcAft>
                <a:spcPts val="0"/>
              </a:spcAft>
              <a:buSzPts val="53200"/>
              <a:buNone/>
              <a:defRPr sz="53200"/>
            </a:lvl2pPr>
            <a:lvl3pPr lvl="2" algn="ctr">
              <a:spcBef>
                <a:spcPts val="0"/>
              </a:spcBef>
              <a:spcAft>
                <a:spcPts val="0"/>
              </a:spcAft>
              <a:buSzPts val="53200"/>
              <a:buNone/>
              <a:defRPr sz="53200"/>
            </a:lvl3pPr>
            <a:lvl4pPr lvl="3" algn="ctr">
              <a:spcBef>
                <a:spcPts val="0"/>
              </a:spcBef>
              <a:spcAft>
                <a:spcPts val="0"/>
              </a:spcAft>
              <a:buSzPts val="53200"/>
              <a:buNone/>
              <a:defRPr sz="53200"/>
            </a:lvl4pPr>
            <a:lvl5pPr lvl="4" algn="ctr">
              <a:spcBef>
                <a:spcPts val="0"/>
              </a:spcBef>
              <a:spcAft>
                <a:spcPts val="0"/>
              </a:spcAft>
              <a:buSzPts val="53200"/>
              <a:buNone/>
              <a:defRPr sz="53200"/>
            </a:lvl5pPr>
            <a:lvl6pPr lvl="5" algn="ctr">
              <a:spcBef>
                <a:spcPts val="0"/>
              </a:spcBef>
              <a:spcAft>
                <a:spcPts val="0"/>
              </a:spcAft>
              <a:buSzPts val="53200"/>
              <a:buNone/>
              <a:defRPr sz="53200"/>
            </a:lvl6pPr>
            <a:lvl7pPr lvl="6" algn="ctr">
              <a:spcBef>
                <a:spcPts val="0"/>
              </a:spcBef>
              <a:spcAft>
                <a:spcPts val="0"/>
              </a:spcAft>
              <a:buSzPts val="53200"/>
              <a:buNone/>
              <a:defRPr sz="53200"/>
            </a:lvl7pPr>
            <a:lvl8pPr lvl="7" algn="ctr">
              <a:spcBef>
                <a:spcPts val="0"/>
              </a:spcBef>
              <a:spcAft>
                <a:spcPts val="0"/>
              </a:spcAft>
              <a:buSzPts val="53200"/>
              <a:buNone/>
              <a:defRPr sz="53200"/>
            </a:lvl8pPr>
            <a:lvl9pPr lvl="8" algn="ctr">
              <a:spcBef>
                <a:spcPts val="0"/>
              </a:spcBef>
              <a:spcAft>
                <a:spcPts val="0"/>
              </a:spcAft>
              <a:buSzPts val="53200"/>
              <a:buNone/>
              <a:defRPr sz="53200"/>
            </a:lvl9pPr>
          </a:lstStyle>
          <a:p>
            <a:r>
              <a:t>xx%</a:t>
            </a:r>
          </a:p>
        </p:txBody>
      </p:sp>
      <p:sp>
        <p:nvSpPr>
          <p:cNvPr id="46" name="Google Shape;46;p11"/>
          <p:cNvSpPr txBox="1">
            <a:spLocks noGrp="1"/>
          </p:cNvSpPr>
          <p:nvPr>
            <p:ph type="body" idx="1"/>
          </p:nvPr>
        </p:nvSpPr>
        <p:spPr>
          <a:xfrm>
            <a:off x="981732" y="22062817"/>
            <a:ext cx="26836500" cy="9104400"/>
          </a:xfrm>
          <a:prstGeom prst="rect">
            <a:avLst/>
          </a:prstGeom>
        </p:spPr>
        <p:txBody>
          <a:bodyPr spcFirstLastPara="1" wrap="square" lIns="405275" tIns="405275" rIns="405275" bIns="405275" anchor="t" anchorCtr="0">
            <a:normAutofit/>
          </a:bodyPr>
          <a:lstStyle>
            <a:lvl1pPr marL="457200" lvl="0" indent="-736600" algn="ctr">
              <a:spcBef>
                <a:spcPts val="0"/>
              </a:spcBef>
              <a:spcAft>
                <a:spcPts val="0"/>
              </a:spcAft>
              <a:buSzPts val="8000"/>
              <a:buChar char="●"/>
              <a:defRPr/>
            </a:lvl1pPr>
            <a:lvl2pPr marL="914400" lvl="1" indent="-622300" algn="ctr">
              <a:spcBef>
                <a:spcPts val="0"/>
              </a:spcBef>
              <a:spcAft>
                <a:spcPts val="0"/>
              </a:spcAft>
              <a:buSzPts val="6200"/>
              <a:buChar char="○"/>
              <a:defRPr/>
            </a:lvl2pPr>
            <a:lvl3pPr marL="1371600" lvl="2" indent="-622300" algn="ctr">
              <a:spcBef>
                <a:spcPts val="0"/>
              </a:spcBef>
              <a:spcAft>
                <a:spcPts val="0"/>
              </a:spcAft>
              <a:buSzPts val="6200"/>
              <a:buChar char="■"/>
              <a:defRPr/>
            </a:lvl3pPr>
            <a:lvl4pPr marL="1828800" lvl="3" indent="-622300" algn="ctr">
              <a:spcBef>
                <a:spcPts val="0"/>
              </a:spcBef>
              <a:spcAft>
                <a:spcPts val="0"/>
              </a:spcAft>
              <a:buSzPts val="6200"/>
              <a:buChar char="●"/>
              <a:defRPr/>
            </a:lvl4pPr>
            <a:lvl5pPr marL="2286000" lvl="4" indent="-622300" algn="ctr">
              <a:spcBef>
                <a:spcPts val="0"/>
              </a:spcBef>
              <a:spcAft>
                <a:spcPts val="0"/>
              </a:spcAft>
              <a:buSzPts val="6200"/>
              <a:buChar char="○"/>
              <a:defRPr/>
            </a:lvl5pPr>
            <a:lvl6pPr marL="2743200" lvl="5" indent="-622300" algn="ctr">
              <a:spcBef>
                <a:spcPts val="0"/>
              </a:spcBef>
              <a:spcAft>
                <a:spcPts val="0"/>
              </a:spcAft>
              <a:buSzPts val="6200"/>
              <a:buChar char="■"/>
              <a:defRPr/>
            </a:lvl6pPr>
            <a:lvl7pPr marL="3200400" lvl="6" indent="-622300" algn="ctr">
              <a:spcBef>
                <a:spcPts val="0"/>
              </a:spcBef>
              <a:spcAft>
                <a:spcPts val="0"/>
              </a:spcAft>
              <a:buSzPts val="6200"/>
              <a:buChar char="●"/>
              <a:defRPr/>
            </a:lvl7pPr>
            <a:lvl8pPr marL="3657600" lvl="7" indent="-622300" algn="ctr">
              <a:spcBef>
                <a:spcPts val="0"/>
              </a:spcBef>
              <a:spcAft>
                <a:spcPts val="0"/>
              </a:spcAft>
              <a:buSzPts val="6200"/>
              <a:buChar char="○"/>
              <a:defRPr/>
            </a:lvl8pPr>
            <a:lvl9pPr marL="4114800" lvl="8" indent="-622300" algn="ctr">
              <a:spcBef>
                <a:spcPts val="0"/>
              </a:spcBef>
              <a:spcAft>
                <a:spcPts val="0"/>
              </a:spcAft>
              <a:buSzPts val="6200"/>
              <a:buChar char="■"/>
              <a:defRPr/>
            </a:lvl9pPr>
          </a:lstStyle>
          <a:p>
            <a:endParaRPr/>
          </a:p>
        </p:txBody>
      </p:sp>
      <p:sp>
        <p:nvSpPr>
          <p:cNvPr id="47" name="Google Shape;47;p11"/>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81732" y="15054068"/>
            <a:ext cx="26836500" cy="5892000"/>
          </a:xfrm>
          <a:prstGeom prst="rect">
            <a:avLst/>
          </a:prstGeom>
        </p:spPr>
        <p:txBody>
          <a:bodyPr spcFirstLastPara="1" wrap="square" lIns="405275" tIns="405275" rIns="405275" bIns="405275" anchor="ctr"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endParaRPr/>
          </a:p>
        </p:txBody>
      </p:sp>
      <p:sp>
        <p:nvSpPr>
          <p:cNvPr id="15" name="Google Shape;15;p3"/>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81732" y="3114786"/>
            <a:ext cx="26836500" cy="4008300"/>
          </a:xfrm>
          <a:prstGeom prst="rect">
            <a:avLst/>
          </a:prstGeom>
        </p:spPr>
        <p:txBody>
          <a:bodyPr spcFirstLastPara="1" wrap="square" lIns="405275" tIns="405275" rIns="405275" bIns="405275" anchor="t" anchorCtr="0">
            <a:normAutofit/>
          </a:bodyPr>
          <a:lstStyle>
            <a:lvl1pPr lvl="0">
              <a:spcBef>
                <a:spcPts val="0"/>
              </a:spcBef>
              <a:spcAft>
                <a:spcPts val="0"/>
              </a:spcAft>
              <a:buSzPts val="12400"/>
              <a:buNone/>
              <a:defRPr/>
            </a:lvl1pPr>
            <a:lvl2pPr lvl="1">
              <a:spcBef>
                <a:spcPts val="0"/>
              </a:spcBef>
              <a:spcAft>
                <a:spcPts val="0"/>
              </a:spcAft>
              <a:buSzPts val="12400"/>
              <a:buNone/>
              <a:defRPr/>
            </a:lvl2pPr>
            <a:lvl3pPr lvl="2">
              <a:spcBef>
                <a:spcPts val="0"/>
              </a:spcBef>
              <a:spcAft>
                <a:spcPts val="0"/>
              </a:spcAft>
              <a:buSzPts val="12400"/>
              <a:buNone/>
              <a:defRPr/>
            </a:lvl3pPr>
            <a:lvl4pPr lvl="3">
              <a:spcBef>
                <a:spcPts val="0"/>
              </a:spcBef>
              <a:spcAft>
                <a:spcPts val="0"/>
              </a:spcAft>
              <a:buSzPts val="12400"/>
              <a:buNone/>
              <a:defRPr/>
            </a:lvl4pPr>
            <a:lvl5pPr lvl="4">
              <a:spcBef>
                <a:spcPts val="0"/>
              </a:spcBef>
              <a:spcAft>
                <a:spcPts val="0"/>
              </a:spcAft>
              <a:buSzPts val="12400"/>
              <a:buNone/>
              <a:defRPr/>
            </a:lvl5pPr>
            <a:lvl6pPr lvl="5">
              <a:spcBef>
                <a:spcPts val="0"/>
              </a:spcBef>
              <a:spcAft>
                <a:spcPts val="0"/>
              </a:spcAft>
              <a:buSzPts val="12400"/>
              <a:buNone/>
              <a:defRPr/>
            </a:lvl6pPr>
            <a:lvl7pPr lvl="6">
              <a:spcBef>
                <a:spcPts val="0"/>
              </a:spcBef>
              <a:spcAft>
                <a:spcPts val="0"/>
              </a:spcAft>
              <a:buSzPts val="12400"/>
              <a:buNone/>
              <a:defRPr/>
            </a:lvl7pPr>
            <a:lvl8pPr lvl="7">
              <a:spcBef>
                <a:spcPts val="0"/>
              </a:spcBef>
              <a:spcAft>
                <a:spcPts val="0"/>
              </a:spcAft>
              <a:buSzPts val="12400"/>
              <a:buNone/>
              <a:defRPr/>
            </a:lvl8pPr>
            <a:lvl9pPr lvl="8">
              <a:spcBef>
                <a:spcPts val="0"/>
              </a:spcBef>
              <a:spcAft>
                <a:spcPts val="0"/>
              </a:spcAft>
              <a:buSzPts val="12400"/>
              <a:buNone/>
              <a:defRPr/>
            </a:lvl9pPr>
          </a:lstStyle>
          <a:p>
            <a:endParaRPr/>
          </a:p>
        </p:txBody>
      </p:sp>
      <p:sp>
        <p:nvSpPr>
          <p:cNvPr id="18" name="Google Shape;18;p4"/>
          <p:cNvSpPr txBox="1">
            <a:spLocks noGrp="1"/>
          </p:cNvSpPr>
          <p:nvPr>
            <p:ph type="body" idx="1"/>
          </p:nvPr>
        </p:nvSpPr>
        <p:spPr>
          <a:xfrm>
            <a:off x="981732" y="8066317"/>
            <a:ext cx="26836500" cy="23911800"/>
          </a:xfrm>
          <a:prstGeom prst="rect">
            <a:avLst/>
          </a:prstGeom>
        </p:spPr>
        <p:txBody>
          <a:bodyPr spcFirstLastPara="1" wrap="square" lIns="405275" tIns="405275" rIns="405275" bIns="405275" anchor="t" anchorCtr="0">
            <a:normAutofit/>
          </a:bodyPr>
          <a:lstStyle>
            <a:lvl1pPr marL="457200" lvl="0" indent="-736600">
              <a:spcBef>
                <a:spcPts val="0"/>
              </a:spcBef>
              <a:spcAft>
                <a:spcPts val="0"/>
              </a:spcAft>
              <a:buSzPts val="8000"/>
              <a:buChar char="●"/>
              <a:defRPr/>
            </a:lvl1pPr>
            <a:lvl2pPr marL="914400" lvl="1" indent="-622300">
              <a:spcBef>
                <a:spcPts val="0"/>
              </a:spcBef>
              <a:spcAft>
                <a:spcPts val="0"/>
              </a:spcAft>
              <a:buSzPts val="6200"/>
              <a:buChar char="○"/>
              <a:defRPr/>
            </a:lvl2pPr>
            <a:lvl3pPr marL="1371600" lvl="2" indent="-622300">
              <a:spcBef>
                <a:spcPts val="0"/>
              </a:spcBef>
              <a:spcAft>
                <a:spcPts val="0"/>
              </a:spcAft>
              <a:buSzPts val="6200"/>
              <a:buChar char="■"/>
              <a:defRPr/>
            </a:lvl3pPr>
            <a:lvl4pPr marL="1828800" lvl="3" indent="-622300">
              <a:spcBef>
                <a:spcPts val="0"/>
              </a:spcBef>
              <a:spcAft>
                <a:spcPts val="0"/>
              </a:spcAft>
              <a:buSzPts val="6200"/>
              <a:buChar char="●"/>
              <a:defRPr/>
            </a:lvl4pPr>
            <a:lvl5pPr marL="2286000" lvl="4" indent="-622300">
              <a:spcBef>
                <a:spcPts val="0"/>
              </a:spcBef>
              <a:spcAft>
                <a:spcPts val="0"/>
              </a:spcAft>
              <a:buSzPts val="6200"/>
              <a:buChar char="○"/>
              <a:defRPr/>
            </a:lvl5pPr>
            <a:lvl6pPr marL="2743200" lvl="5" indent="-622300">
              <a:spcBef>
                <a:spcPts val="0"/>
              </a:spcBef>
              <a:spcAft>
                <a:spcPts val="0"/>
              </a:spcAft>
              <a:buSzPts val="6200"/>
              <a:buChar char="■"/>
              <a:defRPr/>
            </a:lvl6pPr>
            <a:lvl7pPr marL="3200400" lvl="6" indent="-622300">
              <a:spcBef>
                <a:spcPts val="0"/>
              </a:spcBef>
              <a:spcAft>
                <a:spcPts val="0"/>
              </a:spcAft>
              <a:buSzPts val="6200"/>
              <a:buChar char="●"/>
              <a:defRPr/>
            </a:lvl7pPr>
            <a:lvl8pPr marL="3657600" lvl="7" indent="-622300">
              <a:spcBef>
                <a:spcPts val="0"/>
              </a:spcBef>
              <a:spcAft>
                <a:spcPts val="0"/>
              </a:spcAft>
              <a:buSzPts val="6200"/>
              <a:buChar char="○"/>
              <a:defRPr/>
            </a:lvl8pPr>
            <a:lvl9pPr marL="4114800" lvl="8" indent="-622300">
              <a:spcBef>
                <a:spcPts val="0"/>
              </a:spcBef>
              <a:spcAft>
                <a:spcPts val="0"/>
              </a:spcAft>
              <a:buSzPts val="6200"/>
              <a:buChar char="■"/>
              <a:defRPr/>
            </a:lvl9pPr>
          </a:lstStyle>
          <a:p>
            <a:endParaRPr/>
          </a:p>
        </p:txBody>
      </p:sp>
      <p:sp>
        <p:nvSpPr>
          <p:cNvPr id="19" name="Google Shape;19;p4"/>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81732" y="3114786"/>
            <a:ext cx="26836500" cy="4008300"/>
          </a:xfrm>
          <a:prstGeom prst="rect">
            <a:avLst/>
          </a:prstGeom>
        </p:spPr>
        <p:txBody>
          <a:bodyPr spcFirstLastPara="1" wrap="square" lIns="405275" tIns="405275" rIns="405275" bIns="405275" anchor="t" anchorCtr="0">
            <a:normAutofit/>
          </a:bodyPr>
          <a:lstStyle>
            <a:lvl1pPr lvl="0">
              <a:spcBef>
                <a:spcPts val="0"/>
              </a:spcBef>
              <a:spcAft>
                <a:spcPts val="0"/>
              </a:spcAft>
              <a:buSzPts val="12400"/>
              <a:buNone/>
              <a:defRPr/>
            </a:lvl1pPr>
            <a:lvl2pPr lvl="1">
              <a:spcBef>
                <a:spcPts val="0"/>
              </a:spcBef>
              <a:spcAft>
                <a:spcPts val="0"/>
              </a:spcAft>
              <a:buSzPts val="12400"/>
              <a:buNone/>
              <a:defRPr/>
            </a:lvl2pPr>
            <a:lvl3pPr lvl="2">
              <a:spcBef>
                <a:spcPts val="0"/>
              </a:spcBef>
              <a:spcAft>
                <a:spcPts val="0"/>
              </a:spcAft>
              <a:buSzPts val="12400"/>
              <a:buNone/>
              <a:defRPr/>
            </a:lvl3pPr>
            <a:lvl4pPr lvl="3">
              <a:spcBef>
                <a:spcPts val="0"/>
              </a:spcBef>
              <a:spcAft>
                <a:spcPts val="0"/>
              </a:spcAft>
              <a:buSzPts val="12400"/>
              <a:buNone/>
              <a:defRPr/>
            </a:lvl4pPr>
            <a:lvl5pPr lvl="4">
              <a:spcBef>
                <a:spcPts val="0"/>
              </a:spcBef>
              <a:spcAft>
                <a:spcPts val="0"/>
              </a:spcAft>
              <a:buSzPts val="12400"/>
              <a:buNone/>
              <a:defRPr/>
            </a:lvl5pPr>
            <a:lvl6pPr lvl="5">
              <a:spcBef>
                <a:spcPts val="0"/>
              </a:spcBef>
              <a:spcAft>
                <a:spcPts val="0"/>
              </a:spcAft>
              <a:buSzPts val="12400"/>
              <a:buNone/>
              <a:defRPr/>
            </a:lvl6pPr>
            <a:lvl7pPr lvl="6">
              <a:spcBef>
                <a:spcPts val="0"/>
              </a:spcBef>
              <a:spcAft>
                <a:spcPts val="0"/>
              </a:spcAft>
              <a:buSzPts val="12400"/>
              <a:buNone/>
              <a:defRPr/>
            </a:lvl7pPr>
            <a:lvl8pPr lvl="7">
              <a:spcBef>
                <a:spcPts val="0"/>
              </a:spcBef>
              <a:spcAft>
                <a:spcPts val="0"/>
              </a:spcAft>
              <a:buSzPts val="12400"/>
              <a:buNone/>
              <a:defRPr/>
            </a:lvl8pPr>
            <a:lvl9pPr lvl="8">
              <a:spcBef>
                <a:spcPts val="0"/>
              </a:spcBef>
              <a:spcAft>
                <a:spcPts val="0"/>
              </a:spcAft>
              <a:buSzPts val="12400"/>
              <a:buNone/>
              <a:defRPr/>
            </a:lvl9pPr>
          </a:lstStyle>
          <a:p>
            <a:endParaRPr/>
          </a:p>
        </p:txBody>
      </p:sp>
      <p:sp>
        <p:nvSpPr>
          <p:cNvPr id="22" name="Google Shape;22;p5"/>
          <p:cNvSpPr txBox="1">
            <a:spLocks noGrp="1"/>
          </p:cNvSpPr>
          <p:nvPr>
            <p:ph type="body" idx="1"/>
          </p:nvPr>
        </p:nvSpPr>
        <p:spPr>
          <a:xfrm>
            <a:off x="981732" y="8066317"/>
            <a:ext cx="12598200" cy="23911800"/>
          </a:xfrm>
          <a:prstGeom prst="rect">
            <a:avLst/>
          </a:prstGeom>
        </p:spPr>
        <p:txBody>
          <a:bodyPr spcFirstLastPara="1" wrap="square" lIns="405275" tIns="405275" rIns="405275" bIns="405275" anchor="t" anchorCtr="0">
            <a:normAutofit/>
          </a:bodyPr>
          <a:lstStyle>
            <a:lvl1pPr marL="457200" lvl="0" indent="-622300">
              <a:spcBef>
                <a:spcPts val="0"/>
              </a:spcBef>
              <a:spcAft>
                <a:spcPts val="0"/>
              </a:spcAft>
              <a:buSzPts val="6200"/>
              <a:buChar char="●"/>
              <a:defRPr sz="6200"/>
            </a:lvl1pPr>
            <a:lvl2pPr marL="914400" lvl="1" indent="-565150">
              <a:spcBef>
                <a:spcPts val="0"/>
              </a:spcBef>
              <a:spcAft>
                <a:spcPts val="0"/>
              </a:spcAft>
              <a:buSzPts val="5300"/>
              <a:buChar char="○"/>
              <a:defRPr sz="5300"/>
            </a:lvl2pPr>
            <a:lvl3pPr marL="1371600" lvl="2" indent="-565150">
              <a:spcBef>
                <a:spcPts val="0"/>
              </a:spcBef>
              <a:spcAft>
                <a:spcPts val="0"/>
              </a:spcAft>
              <a:buSzPts val="5300"/>
              <a:buChar char="■"/>
              <a:defRPr sz="5300"/>
            </a:lvl3pPr>
            <a:lvl4pPr marL="1828800" lvl="3" indent="-565150">
              <a:spcBef>
                <a:spcPts val="0"/>
              </a:spcBef>
              <a:spcAft>
                <a:spcPts val="0"/>
              </a:spcAft>
              <a:buSzPts val="5300"/>
              <a:buChar char="●"/>
              <a:defRPr sz="5300"/>
            </a:lvl4pPr>
            <a:lvl5pPr marL="2286000" lvl="4" indent="-565150">
              <a:spcBef>
                <a:spcPts val="0"/>
              </a:spcBef>
              <a:spcAft>
                <a:spcPts val="0"/>
              </a:spcAft>
              <a:buSzPts val="5300"/>
              <a:buChar char="○"/>
              <a:defRPr sz="5300"/>
            </a:lvl5pPr>
            <a:lvl6pPr marL="2743200" lvl="5" indent="-565150">
              <a:spcBef>
                <a:spcPts val="0"/>
              </a:spcBef>
              <a:spcAft>
                <a:spcPts val="0"/>
              </a:spcAft>
              <a:buSzPts val="5300"/>
              <a:buChar char="■"/>
              <a:defRPr sz="5300"/>
            </a:lvl6pPr>
            <a:lvl7pPr marL="3200400" lvl="6" indent="-565150">
              <a:spcBef>
                <a:spcPts val="0"/>
              </a:spcBef>
              <a:spcAft>
                <a:spcPts val="0"/>
              </a:spcAft>
              <a:buSzPts val="5300"/>
              <a:buChar char="●"/>
              <a:defRPr sz="5300"/>
            </a:lvl7pPr>
            <a:lvl8pPr marL="3657600" lvl="7" indent="-565150">
              <a:spcBef>
                <a:spcPts val="0"/>
              </a:spcBef>
              <a:spcAft>
                <a:spcPts val="0"/>
              </a:spcAft>
              <a:buSzPts val="5300"/>
              <a:buChar char="○"/>
              <a:defRPr sz="5300"/>
            </a:lvl8pPr>
            <a:lvl9pPr marL="4114800" lvl="8" indent="-565150">
              <a:spcBef>
                <a:spcPts val="0"/>
              </a:spcBef>
              <a:spcAft>
                <a:spcPts val="0"/>
              </a:spcAft>
              <a:buSzPts val="5300"/>
              <a:buChar char="■"/>
              <a:defRPr sz="5300"/>
            </a:lvl9pPr>
          </a:lstStyle>
          <a:p>
            <a:endParaRPr/>
          </a:p>
        </p:txBody>
      </p:sp>
      <p:sp>
        <p:nvSpPr>
          <p:cNvPr id="23" name="Google Shape;23;p5"/>
          <p:cNvSpPr txBox="1">
            <a:spLocks noGrp="1"/>
          </p:cNvSpPr>
          <p:nvPr>
            <p:ph type="body" idx="2"/>
          </p:nvPr>
        </p:nvSpPr>
        <p:spPr>
          <a:xfrm>
            <a:off x="15220157" y="8066317"/>
            <a:ext cx="12598200" cy="23911800"/>
          </a:xfrm>
          <a:prstGeom prst="rect">
            <a:avLst/>
          </a:prstGeom>
        </p:spPr>
        <p:txBody>
          <a:bodyPr spcFirstLastPara="1" wrap="square" lIns="405275" tIns="405275" rIns="405275" bIns="405275" anchor="t" anchorCtr="0">
            <a:normAutofit/>
          </a:bodyPr>
          <a:lstStyle>
            <a:lvl1pPr marL="457200" lvl="0" indent="-622300">
              <a:spcBef>
                <a:spcPts val="0"/>
              </a:spcBef>
              <a:spcAft>
                <a:spcPts val="0"/>
              </a:spcAft>
              <a:buSzPts val="6200"/>
              <a:buChar char="●"/>
              <a:defRPr sz="6200"/>
            </a:lvl1pPr>
            <a:lvl2pPr marL="914400" lvl="1" indent="-565150">
              <a:spcBef>
                <a:spcPts val="0"/>
              </a:spcBef>
              <a:spcAft>
                <a:spcPts val="0"/>
              </a:spcAft>
              <a:buSzPts val="5300"/>
              <a:buChar char="○"/>
              <a:defRPr sz="5300"/>
            </a:lvl2pPr>
            <a:lvl3pPr marL="1371600" lvl="2" indent="-565150">
              <a:spcBef>
                <a:spcPts val="0"/>
              </a:spcBef>
              <a:spcAft>
                <a:spcPts val="0"/>
              </a:spcAft>
              <a:buSzPts val="5300"/>
              <a:buChar char="■"/>
              <a:defRPr sz="5300"/>
            </a:lvl3pPr>
            <a:lvl4pPr marL="1828800" lvl="3" indent="-565150">
              <a:spcBef>
                <a:spcPts val="0"/>
              </a:spcBef>
              <a:spcAft>
                <a:spcPts val="0"/>
              </a:spcAft>
              <a:buSzPts val="5300"/>
              <a:buChar char="●"/>
              <a:defRPr sz="5300"/>
            </a:lvl4pPr>
            <a:lvl5pPr marL="2286000" lvl="4" indent="-565150">
              <a:spcBef>
                <a:spcPts val="0"/>
              </a:spcBef>
              <a:spcAft>
                <a:spcPts val="0"/>
              </a:spcAft>
              <a:buSzPts val="5300"/>
              <a:buChar char="○"/>
              <a:defRPr sz="5300"/>
            </a:lvl5pPr>
            <a:lvl6pPr marL="2743200" lvl="5" indent="-565150">
              <a:spcBef>
                <a:spcPts val="0"/>
              </a:spcBef>
              <a:spcAft>
                <a:spcPts val="0"/>
              </a:spcAft>
              <a:buSzPts val="5300"/>
              <a:buChar char="■"/>
              <a:defRPr sz="5300"/>
            </a:lvl6pPr>
            <a:lvl7pPr marL="3200400" lvl="6" indent="-565150">
              <a:spcBef>
                <a:spcPts val="0"/>
              </a:spcBef>
              <a:spcAft>
                <a:spcPts val="0"/>
              </a:spcAft>
              <a:buSzPts val="5300"/>
              <a:buChar char="●"/>
              <a:defRPr sz="5300"/>
            </a:lvl7pPr>
            <a:lvl8pPr marL="3657600" lvl="7" indent="-565150">
              <a:spcBef>
                <a:spcPts val="0"/>
              </a:spcBef>
              <a:spcAft>
                <a:spcPts val="0"/>
              </a:spcAft>
              <a:buSzPts val="5300"/>
              <a:buChar char="○"/>
              <a:defRPr sz="5300"/>
            </a:lvl8pPr>
            <a:lvl9pPr marL="4114800" lvl="8" indent="-565150">
              <a:spcBef>
                <a:spcPts val="0"/>
              </a:spcBef>
              <a:spcAft>
                <a:spcPts val="0"/>
              </a:spcAft>
              <a:buSzPts val="5300"/>
              <a:buChar char="■"/>
              <a:defRPr sz="5300"/>
            </a:lvl9pPr>
          </a:lstStyle>
          <a:p>
            <a:endParaRPr/>
          </a:p>
        </p:txBody>
      </p:sp>
      <p:sp>
        <p:nvSpPr>
          <p:cNvPr id="24" name="Google Shape;24;p5"/>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981732" y="3114786"/>
            <a:ext cx="26836500" cy="4008300"/>
          </a:xfrm>
          <a:prstGeom prst="rect">
            <a:avLst/>
          </a:prstGeom>
        </p:spPr>
        <p:txBody>
          <a:bodyPr spcFirstLastPara="1" wrap="square" lIns="405275" tIns="405275" rIns="405275" bIns="405275" anchor="t" anchorCtr="0">
            <a:normAutofit/>
          </a:bodyPr>
          <a:lstStyle>
            <a:lvl1pPr lvl="0">
              <a:spcBef>
                <a:spcPts val="0"/>
              </a:spcBef>
              <a:spcAft>
                <a:spcPts val="0"/>
              </a:spcAft>
              <a:buSzPts val="12400"/>
              <a:buNone/>
              <a:defRPr/>
            </a:lvl1pPr>
            <a:lvl2pPr lvl="1">
              <a:spcBef>
                <a:spcPts val="0"/>
              </a:spcBef>
              <a:spcAft>
                <a:spcPts val="0"/>
              </a:spcAft>
              <a:buSzPts val="12400"/>
              <a:buNone/>
              <a:defRPr/>
            </a:lvl2pPr>
            <a:lvl3pPr lvl="2">
              <a:spcBef>
                <a:spcPts val="0"/>
              </a:spcBef>
              <a:spcAft>
                <a:spcPts val="0"/>
              </a:spcAft>
              <a:buSzPts val="12400"/>
              <a:buNone/>
              <a:defRPr/>
            </a:lvl3pPr>
            <a:lvl4pPr lvl="3">
              <a:spcBef>
                <a:spcPts val="0"/>
              </a:spcBef>
              <a:spcAft>
                <a:spcPts val="0"/>
              </a:spcAft>
              <a:buSzPts val="12400"/>
              <a:buNone/>
              <a:defRPr/>
            </a:lvl4pPr>
            <a:lvl5pPr lvl="4">
              <a:spcBef>
                <a:spcPts val="0"/>
              </a:spcBef>
              <a:spcAft>
                <a:spcPts val="0"/>
              </a:spcAft>
              <a:buSzPts val="12400"/>
              <a:buNone/>
              <a:defRPr/>
            </a:lvl5pPr>
            <a:lvl6pPr lvl="5">
              <a:spcBef>
                <a:spcPts val="0"/>
              </a:spcBef>
              <a:spcAft>
                <a:spcPts val="0"/>
              </a:spcAft>
              <a:buSzPts val="12400"/>
              <a:buNone/>
              <a:defRPr/>
            </a:lvl6pPr>
            <a:lvl7pPr lvl="6">
              <a:spcBef>
                <a:spcPts val="0"/>
              </a:spcBef>
              <a:spcAft>
                <a:spcPts val="0"/>
              </a:spcAft>
              <a:buSzPts val="12400"/>
              <a:buNone/>
              <a:defRPr/>
            </a:lvl7pPr>
            <a:lvl8pPr lvl="7">
              <a:spcBef>
                <a:spcPts val="0"/>
              </a:spcBef>
              <a:spcAft>
                <a:spcPts val="0"/>
              </a:spcAft>
              <a:buSzPts val="12400"/>
              <a:buNone/>
              <a:defRPr/>
            </a:lvl8pPr>
            <a:lvl9pPr lvl="8">
              <a:spcBef>
                <a:spcPts val="0"/>
              </a:spcBef>
              <a:spcAft>
                <a:spcPts val="0"/>
              </a:spcAft>
              <a:buSzPts val="12400"/>
              <a:buNone/>
              <a:defRPr/>
            </a:lvl9pPr>
          </a:lstStyle>
          <a:p>
            <a:endParaRPr/>
          </a:p>
        </p:txBody>
      </p:sp>
      <p:sp>
        <p:nvSpPr>
          <p:cNvPr id="27" name="Google Shape;27;p6"/>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81732" y="3888714"/>
            <a:ext cx="8844000" cy="5289300"/>
          </a:xfrm>
          <a:prstGeom prst="rect">
            <a:avLst/>
          </a:prstGeom>
        </p:spPr>
        <p:txBody>
          <a:bodyPr spcFirstLastPara="1" wrap="square" lIns="405275" tIns="405275" rIns="405275" bIns="405275" anchor="b" anchorCtr="0">
            <a:normAutofit/>
          </a:bodyPr>
          <a:lstStyle>
            <a:lvl1pPr lvl="0">
              <a:spcBef>
                <a:spcPts val="0"/>
              </a:spcBef>
              <a:spcAft>
                <a:spcPts val="0"/>
              </a:spcAft>
              <a:buSzPts val="10600"/>
              <a:buNone/>
              <a:defRPr sz="10600"/>
            </a:lvl1pPr>
            <a:lvl2pPr lvl="1">
              <a:spcBef>
                <a:spcPts val="0"/>
              </a:spcBef>
              <a:spcAft>
                <a:spcPts val="0"/>
              </a:spcAft>
              <a:buSzPts val="10600"/>
              <a:buNone/>
              <a:defRPr sz="10600"/>
            </a:lvl2pPr>
            <a:lvl3pPr lvl="2">
              <a:spcBef>
                <a:spcPts val="0"/>
              </a:spcBef>
              <a:spcAft>
                <a:spcPts val="0"/>
              </a:spcAft>
              <a:buSzPts val="10600"/>
              <a:buNone/>
              <a:defRPr sz="10600"/>
            </a:lvl3pPr>
            <a:lvl4pPr lvl="3">
              <a:spcBef>
                <a:spcPts val="0"/>
              </a:spcBef>
              <a:spcAft>
                <a:spcPts val="0"/>
              </a:spcAft>
              <a:buSzPts val="10600"/>
              <a:buNone/>
              <a:defRPr sz="10600"/>
            </a:lvl4pPr>
            <a:lvl5pPr lvl="4">
              <a:spcBef>
                <a:spcPts val="0"/>
              </a:spcBef>
              <a:spcAft>
                <a:spcPts val="0"/>
              </a:spcAft>
              <a:buSzPts val="10600"/>
              <a:buNone/>
              <a:defRPr sz="10600"/>
            </a:lvl5pPr>
            <a:lvl6pPr lvl="5">
              <a:spcBef>
                <a:spcPts val="0"/>
              </a:spcBef>
              <a:spcAft>
                <a:spcPts val="0"/>
              </a:spcAft>
              <a:buSzPts val="10600"/>
              <a:buNone/>
              <a:defRPr sz="10600"/>
            </a:lvl6pPr>
            <a:lvl7pPr lvl="6">
              <a:spcBef>
                <a:spcPts val="0"/>
              </a:spcBef>
              <a:spcAft>
                <a:spcPts val="0"/>
              </a:spcAft>
              <a:buSzPts val="10600"/>
              <a:buNone/>
              <a:defRPr sz="10600"/>
            </a:lvl7pPr>
            <a:lvl8pPr lvl="7">
              <a:spcBef>
                <a:spcPts val="0"/>
              </a:spcBef>
              <a:spcAft>
                <a:spcPts val="0"/>
              </a:spcAft>
              <a:buSzPts val="10600"/>
              <a:buNone/>
              <a:defRPr sz="10600"/>
            </a:lvl8pPr>
            <a:lvl9pPr lvl="8">
              <a:spcBef>
                <a:spcPts val="0"/>
              </a:spcBef>
              <a:spcAft>
                <a:spcPts val="0"/>
              </a:spcAft>
              <a:buSzPts val="10600"/>
              <a:buNone/>
              <a:defRPr sz="10600"/>
            </a:lvl9pPr>
          </a:lstStyle>
          <a:p>
            <a:endParaRPr/>
          </a:p>
        </p:txBody>
      </p:sp>
      <p:sp>
        <p:nvSpPr>
          <p:cNvPr id="30" name="Google Shape;30;p7"/>
          <p:cNvSpPr txBox="1">
            <a:spLocks noGrp="1"/>
          </p:cNvSpPr>
          <p:nvPr>
            <p:ph type="body" idx="1"/>
          </p:nvPr>
        </p:nvSpPr>
        <p:spPr>
          <a:xfrm>
            <a:off x="981732" y="9725984"/>
            <a:ext cx="8844000" cy="22253100"/>
          </a:xfrm>
          <a:prstGeom prst="rect">
            <a:avLst/>
          </a:prstGeom>
        </p:spPr>
        <p:txBody>
          <a:bodyPr spcFirstLastPara="1" wrap="square" lIns="405275" tIns="405275" rIns="405275" bIns="405275" anchor="t" anchorCtr="0">
            <a:normAutofit/>
          </a:bodyPr>
          <a:lstStyle>
            <a:lvl1pPr marL="457200" lvl="0" indent="-565150">
              <a:spcBef>
                <a:spcPts val="0"/>
              </a:spcBef>
              <a:spcAft>
                <a:spcPts val="0"/>
              </a:spcAft>
              <a:buSzPts val="5300"/>
              <a:buChar char="●"/>
              <a:defRPr sz="5300"/>
            </a:lvl1pPr>
            <a:lvl2pPr marL="914400" lvl="1" indent="-565150">
              <a:spcBef>
                <a:spcPts val="0"/>
              </a:spcBef>
              <a:spcAft>
                <a:spcPts val="0"/>
              </a:spcAft>
              <a:buSzPts val="5300"/>
              <a:buChar char="○"/>
              <a:defRPr sz="5300"/>
            </a:lvl2pPr>
            <a:lvl3pPr marL="1371600" lvl="2" indent="-565150">
              <a:spcBef>
                <a:spcPts val="0"/>
              </a:spcBef>
              <a:spcAft>
                <a:spcPts val="0"/>
              </a:spcAft>
              <a:buSzPts val="5300"/>
              <a:buChar char="■"/>
              <a:defRPr sz="5300"/>
            </a:lvl3pPr>
            <a:lvl4pPr marL="1828800" lvl="3" indent="-565150">
              <a:spcBef>
                <a:spcPts val="0"/>
              </a:spcBef>
              <a:spcAft>
                <a:spcPts val="0"/>
              </a:spcAft>
              <a:buSzPts val="5300"/>
              <a:buChar char="●"/>
              <a:defRPr sz="5300"/>
            </a:lvl4pPr>
            <a:lvl5pPr marL="2286000" lvl="4" indent="-565150">
              <a:spcBef>
                <a:spcPts val="0"/>
              </a:spcBef>
              <a:spcAft>
                <a:spcPts val="0"/>
              </a:spcAft>
              <a:buSzPts val="5300"/>
              <a:buChar char="○"/>
              <a:defRPr sz="5300"/>
            </a:lvl5pPr>
            <a:lvl6pPr marL="2743200" lvl="5" indent="-565150">
              <a:spcBef>
                <a:spcPts val="0"/>
              </a:spcBef>
              <a:spcAft>
                <a:spcPts val="0"/>
              </a:spcAft>
              <a:buSzPts val="5300"/>
              <a:buChar char="■"/>
              <a:defRPr sz="5300"/>
            </a:lvl6pPr>
            <a:lvl7pPr marL="3200400" lvl="6" indent="-565150">
              <a:spcBef>
                <a:spcPts val="0"/>
              </a:spcBef>
              <a:spcAft>
                <a:spcPts val="0"/>
              </a:spcAft>
              <a:buSzPts val="5300"/>
              <a:buChar char="●"/>
              <a:defRPr sz="5300"/>
            </a:lvl7pPr>
            <a:lvl8pPr marL="3657600" lvl="7" indent="-565150">
              <a:spcBef>
                <a:spcPts val="0"/>
              </a:spcBef>
              <a:spcAft>
                <a:spcPts val="0"/>
              </a:spcAft>
              <a:buSzPts val="5300"/>
              <a:buChar char="○"/>
              <a:defRPr sz="5300"/>
            </a:lvl8pPr>
            <a:lvl9pPr marL="4114800" lvl="8" indent="-565150">
              <a:spcBef>
                <a:spcPts val="0"/>
              </a:spcBef>
              <a:spcAft>
                <a:spcPts val="0"/>
              </a:spcAft>
              <a:buSzPts val="5300"/>
              <a:buChar char="■"/>
              <a:defRPr sz="5300"/>
            </a:lvl9pPr>
          </a:lstStyle>
          <a:p>
            <a:endParaRPr/>
          </a:p>
        </p:txBody>
      </p:sp>
      <p:sp>
        <p:nvSpPr>
          <p:cNvPr id="31" name="Google Shape;31;p7"/>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544094" y="3150656"/>
            <a:ext cx="20056200" cy="28632000"/>
          </a:xfrm>
          <a:prstGeom prst="rect">
            <a:avLst/>
          </a:prstGeom>
        </p:spPr>
        <p:txBody>
          <a:bodyPr spcFirstLastPara="1" wrap="square" lIns="405275" tIns="405275" rIns="405275" bIns="405275" anchor="ctr" anchorCtr="0">
            <a:normAutofit/>
          </a:bodyPr>
          <a:lstStyle>
            <a:lvl1pPr lvl="0">
              <a:spcBef>
                <a:spcPts val="0"/>
              </a:spcBef>
              <a:spcAft>
                <a:spcPts val="0"/>
              </a:spcAft>
              <a:buSzPts val="21300"/>
              <a:buNone/>
              <a:defRPr sz="21300"/>
            </a:lvl1pPr>
            <a:lvl2pPr lvl="1">
              <a:spcBef>
                <a:spcPts val="0"/>
              </a:spcBef>
              <a:spcAft>
                <a:spcPts val="0"/>
              </a:spcAft>
              <a:buSzPts val="21300"/>
              <a:buNone/>
              <a:defRPr sz="21300"/>
            </a:lvl2pPr>
            <a:lvl3pPr lvl="2">
              <a:spcBef>
                <a:spcPts val="0"/>
              </a:spcBef>
              <a:spcAft>
                <a:spcPts val="0"/>
              </a:spcAft>
              <a:buSzPts val="21300"/>
              <a:buNone/>
              <a:defRPr sz="21300"/>
            </a:lvl3pPr>
            <a:lvl4pPr lvl="3">
              <a:spcBef>
                <a:spcPts val="0"/>
              </a:spcBef>
              <a:spcAft>
                <a:spcPts val="0"/>
              </a:spcAft>
              <a:buSzPts val="21300"/>
              <a:buNone/>
              <a:defRPr sz="21300"/>
            </a:lvl4pPr>
            <a:lvl5pPr lvl="4">
              <a:spcBef>
                <a:spcPts val="0"/>
              </a:spcBef>
              <a:spcAft>
                <a:spcPts val="0"/>
              </a:spcAft>
              <a:buSzPts val="21300"/>
              <a:buNone/>
              <a:defRPr sz="21300"/>
            </a:lvl5pPr>
            <a:lvl6pPr lvl="5">
              <a:spcBef>
                <a:spcPts val="0"/>
              </a:spcBef>
              <a:spcAft>
                <a:spcPts val="0"/>
              </a:spcAft>
              <a:buSzPts val="21300"/>
              <a:buNone/>
              <a:defRPr sz="21300"/>
            </a:lvl6pPr>
            <a:lvl7pPr lvl="6">
              <a:spcBef>
                <a:spcPts val="0"/>
              </a:spcBef>
              <a:spcAft>
                <a:spcPts val="0"/>
              </a:spcAft>
              <a:buSzPts val="21300"/>
              <a:buNone/>
              <a:defRPr sz="21300"/>
            </a:lvl7pPr>
            <a:lvl8pPr lvl="7">
              <a:spcBef>
                <a:spcPts val="0"/>
              </a:spcBef>
              <a:spcAft>
                <a:spcPts val="0"/>
              </a:spcAft>
              <a:buSzPts val="21300"/>
              <a:buNone/>
              <a:defRPr sz="21300"/>
            </a:lvl8pPr>
            <a:lvl9pPr lvl="8">
              <a:spcBef>
                <a:spcPts val="0"/>
              </a:spcBef>
              <a:spcAft>
                <a:spcPts val="0"/>
              </a:spcAft>
              <a:buSzPts val="21300"/>
              <a:buNone/>
              <a:defRPr sz="21300"/>
            </a:lvl9pPr>
          </a:lstStyle>
          <a:p>
            <a:endParaRPr/>
          </a:p>
        </p:txBody>
      </p:sp>
      <p:sp>
        <p:nvSpPr>
          <p:cNvPr id="34" name="Google Shape;34;p8"/>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4400000" y="-875"/>
            <a:ext cx="14400000" cy="36000000"/>
          </a:xfrm>
          <a:prstGeom prst="rect">
            <a:avLst/>
          </a:prstGeom>
          <a:solidFill>
            <a:schemeClr val="lt2"/>
          </a:solidFill>
          <a:ln>
            <a:noFill/>
          </a:ln>
        </p:spPr>
        <p:txBody>
          <a:bodyPr spcFirstLastPara="1" wrap="square" lIns="405275" tIns="405275" rIns="405275" bIns="4052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836220" y="8631146"/>
            <a:ext cx="12740700" cy="10374900"/>
          </a:xfrm>
          <a:prstGeom prst="rect">
            <a:avLst/>
          </a:prstGeom>
        </p:spPr>
        <p:txBody>
          <a:bodyPr spcFirstLastPara="1" wrap="square" lIns="405275" tIns="405275" rIns="405275" bIns="405275" anchor="b" anchorCtr="0">
            <a:normAutofit/>
          </a:bodyPr>
          <a:lstStyle>
            <a:lvl1pPr lvl="0" algn="ctr">
              <a:spcBef>
                <a:spcPts val="0"/>
              </a:spcBef>
              <a:spcAft>
                <a:spcPts val="0"/>
              </a:spcAft>
              <a:buSzPts val="18600"/>
              <a:buNone/>
              <a:defRPr sz="18600"/>
            </a:lvl1pPr>
            <a:lvl2pPr lvl="1" algn="ctr">
              <a:spcBef>
                <a:spcPts val="0"/>
              </a:spcBef>
              <a:spcAft>
                <a:spcPts val="0"/>
              </a:spcAft>
              <a:buSzPts val="18600"/>
              <a:buNone/>
              <a:defRPr sz="18600"/>
            </a:lvl2pPr>
            <a:lvl3pPr lvl="2" algn="ctr">
              <a:spcBef>
                <a:spcPts val="0"/>
              </a:spcBef>
              <a:spcAft>
                <a:spcPts val="0"/>
              </a:spcAft>
              <a:buSzPts val="18600"/>
              <a:buNone/>
              <a:defRPr sz="18600"/>
            </a:lvl3pPr>
            <a:lvl4pPr lvl="3" algn="ctr">
              <a:spcBef>
                <a:spcPts val="0"/>
              </a:spcBef>
              <a:spcAft>
                <a:spcPts val="0"/>
              </a:spcAft>
              <a:buSzPts val="18600"/>
              <a:buNone/>
              <a:defRPr sz="18600"/>
            </a:lvl4pPr>
            <a:lvl5pPr lvl="4" algn="ctr">
              <a:spcBef>
                <a:spcPts val="0"/>
              </a:spcBef>
              <a:spcAft>
                <a:spcPts val="0"/>
              </a:spcAft>
              <a:buSzPts val="18600"/>
              <a:buNone/>
              <a:defRPr sz="18600"/>
            </a:lvl5pPr>
            <a:lvl6pPr lvl="5" algn="ctr">
              <a:spcBef>
                <a:spcPts val="0"/>
              </a:spcBef>
              <a:spcAft>
                <a:spcPts val="0"/>
              </a:spcAft>
              <a:buSzPts val="18600"/>
              <a:buNone/>
              <a:defRPr sz="18600"/>
            </a:lvl6pPr>
            <a:lvl7pPr lvl="6" algn="ctr">
              <a:spcBef>
                <a:spcPts val="0"/>
              </a:spcBef>
              <a:spcAft>
                <a:spcPts val="0"/>
              </a:spcAft>
              <a:buSzPts val="18600"/>
              <a:buNone/>
              <a:defRPr sz="18600"/>
            </a:lvl7pPr>
            <a:lvl8pPr lvl="7" algn="ctr">
              <a:spcBef>
                <a:spcPts val="0"/>
              </a:spcBef>
              <a:spcAft>
                <a:spcPts val="0"/>
              </a:spcAft>
              <a:buSzPts val="18600"/>
              <a:buNone/>
              <a:defRPr sz="18600"/>
            </a:lvl8pPr>
            <a:lvl9pPr lvl="8" algn="ctr">
              <a:spcBef>
                <a:spcPts val="0"/>
              </a:spcBef>
              <a:spcAft>
                <a:spcPts val="0"/>
              </a:spcAft>
              <a:buSzPts val="18600"/>
              <a:buNone/>
              <a:defRPr sz="18600"/>
            </a:lvl9pPr>
          </a:lstStyle>
          <a:p>
            <a:endParaRPr/>
          </a:p>
        </p:txBody>
      </p:sp>
      <p:sp>
        <p:nvSpPr>
          <p:cNvPr id="38" name="Google Shape;38;p9"/>
          <p:cNvSpPr txBox="1">
            <a:spLocks noGrp="1"/>
          </p:cNvSpPr>
          <p:nvPr>
            <p:ph type="subTitle" idx="1"/>
          </p:nvPr>
        </p:nvSpPr>
        <p:spPr>
          <a:xfrm>
            <a:off x="836220" y="19619073"/>
            <a:ext cx="12740700" cy="8644500"/>
          </a:xfrm>
          <a:prstGeom prst="rect">
            <a:avLst/>
          </a:prstGeom>
        </p:spPr>
        <p:txBody>
          <a:bodyPr spcFirstLastPara="1" wrap="square" lIns="405275" tIns="405275" rIns="405275" bIns="405275" anchor="t" anchorCtr="0">
            <a:normAutofit/>
          </a:bodyPr>
          <a:lstStyle>
            <a:lvl1pPr lvl="0" algn="ctr">
              <a:lnSpc>
                <a:spcPct val="100000"/>
              </a:lnSpc>
              <a:spcBef>
                <a:spcPts val="0"/>
              </a:spcBef>
              <a:spcAft>
                <a:spcPts val="0"/>
              </a:spcAft>
              <a:buSzPts val="9300"/>
              <a:buNone/>
              <a:defRPr sz="9300"/>
            </a:lvl1pPr>
            <a:lvl2pPr lvl="1" algn="ctr">
              <a:lnSpc>
                <a:spcPct val="100000"/>
              </a:lnSpc>
              <a:spcBef>
                <a:spcPts val="0"/>
              </a:spcBef>
              <a:spcAft>
                <a:spcPts val="0"/>
              </a:spcAft>
              <a:buSzPts val="9300"/>
              <a:buNone/>
              <a:defRPr sz="9300"/>
            </a:lvl2pPr>
            <a:lvl3pPr lvl="2" algn="ctr">
              <a:lnSpc>
                <a:spcPct val="100000"/>
              </a:lnSpc>
              <a:spcBef>
                <a:spcPts val="0"/>
              </a:spcBef>
              <a:spcAft>
                <a:spcPts val="0"/>
              </a:spcAft>
              <a:buSzPts val="9300"/>
              <a:buNone/>
              <a:defRPr sz="9300"/>
            </a:lvl3pPr>
            <a:lvl4pPr lvl="3" algn="ctr">
              <a:lnSpc>
                <a:spcPct val="100000"/>
              </a:lnSpc>
              <a:spcBef>
                <a:spcPts val="0"/>
              </a:spcBef>
              <a:spcAft>
                <a:spcPts val="0"/>
              </a:spcAft>
              <a:buSzPts val="9300"/>
              <a:buNone/>
              <a:defRPr sz="9300"/>
            </a:lvl4pPr>
            <a:lvl5pPr lvl="4" algn="ctr">
              <a:lnSpc>
                <a:spcPct val="100000"/>
              </a:lnSpc>
              <a:spcBef>
                <a:spcPts val="0"/>
              </a:spcBef>
              <a:spcAft>
                <a:spcPts val="0"/>
              </a:spcAft>
              <a:buSzPts val="9300"/>
              <a:buNone/>
              <a:defRPr sz="9300"/>
            </a:lvl5pPr>
            <a:lvl6pPr lvl="5" algn="ctr">
              <a:lnSpc>
                <a:spcPct val="100000"/>
              </a:lnSpc>
              <a:spcBef>
                <a:spcPts val="0"/>
              </a:spcBef>
              <a:spcAft>
                <a:spcPts val="0"/>
              </a:spcAft>
              <a:buSzPts val="9300"/>
              <a:buNone/>
              <a:defRPr sz="9300"/>
            </a:lvl6pPr>
            <a:lvl7pPr lvl="6" algn="ctr">
              <a:lnSpc>
                <a:spcPct val="100000"/>
              </a:lnSpc>
              <a:spcBef>
                <a:spcPts val="0"/>
              </a:spcBef>
              <a:spcAft>
                <a:spcPts val="0"/>
              </a:spcAft>
              <a:buSzPts val="9300"/>
              <a:buNone/>
              <a:defRPr sz="9300"/>
            </a:lvl7pPr>
            <a:lvl8pPr lvl="7" algn="ctr">
              <a:lnSpc>
                <a:spcPct val="100000"/>
              </a:lnSpc>
              <a:spcBef>
                <a:spcPts val="0"/>
              </a:spcBef>
              <a:spcAft>
                <a:spcPts val="0"/>
              </a:spcAft>
              <a:buSzPts val="9300"/>
              <a:buNone/>
              <a:defRPr sz="9300"/>
            </a:lvl8pPr>
            <a:lvl9pPr lvl="8" algn="ctr">
              <a:lnSpc>
                <a:spcPct val="100000"/>
              </a:lnSpc>
              <a:spcBef>
                <a:spcPts val="0"/>
              </a:spcBef>
              <a:spcAft>
                <a:spcPts val="0"/>
              </a:spcAft>
              <a:buSzPts val="9300"/>
              <a:buNone/>
              <a:defRPr sz="9300"/>
            </a:lvl9pPr>
          </a:lstStyle>
          <a:p>
            <a:endParaRPr/>
          </a:p>
        </p:txBody>
      </p:sp>
      <p:sp>
        <p:nvSpPr>
          <p:cNvPr id="39" name="Google Shape;39;p9"/>
          <p:cNvSpPr txBox="1">
            <a:spLocks noGrp="1"/>
          </p:cNvSpPr>
          <p:nvPr>
            <p:ph type="body" idx="2"/>
          </p:nvPr>
        </p:nvSpPr>
        <p:spPr>
          <a:xfrm>
            <a:off x="15557480" y="5067892"/>
            <a:ext cx="12084900" cy="25862400"/>
          </a:xfrm>
          <a:prstGeom prst="rect">
            <a:avLst/>
          </a:prstGeom>
        </p:spPr>
        <p:txBody>
          <a:bodyPr spcFirstLastPara="1" wrap="square" lIns="405275" tIns="405275" rIns="405275" bIns="405275" anchor="ctr" anchorCtr="0">
            <a:normAutofit/>
          </a:bodyPr>
          <a:lstStyle>
            <a:lvl1pPr marL="457200" lvl="0" indent="-736600">
              <a:spcBef>
                <a:spcPts val="0"/>
              </a:spcBef>
              <a:spcAft>
                <a:spcPts val="0"/>
              </a:spcAft>
              <a:buSzPts val="8000"/>
              <a:buChar char="●"/>
              <a:defRPr/>
            </a:lvl1pPr>
            <a:lvl2pPr marL="914400" lvl="1" indent="-622300">
              <a:spcBef>
                <a:spcPts val="0"/>
              </a:spcBef>
              <a:spcAft>
                <a:spcPts val="0"/>
              </a:spcAft>
              <a:buSzPts val="6200"/>
              <a:buChar char="○"/>
              <a:defRPr/>
            </a:lvl2pPr>
            <a:lvl3pPr marL="1371600" lvl="2" indent="-622300">
              <a:spcBef>
                <a:spcPts val="0"/>
              </a:spcBef>
              <a:spcAft>
                <a:spcPts val="0"/>
              </a:spcAft>
              <a:buSzPts val="6200"/>
              <a:buChar char="■"/>
              <a:defRPr/>
            </a:lvl3pPr>
            <a:lvl4pPr marL="1828800" lvl="3" indent="-622300">
              <a:spcBef>
                <a:spcPts val="0"/>
              </a:spcBef>
              <a:spcAft>
                <a:spcPts val="0"/>
              </a:spcAft>
              <a:buSzPts val="6200"/>
              <a:buChar char="●"/>
              <a:defRPr/>
            </a:lvl4pPr>
            <a:lvl5pPr marL="2286000" lvl="4" indent="-622300">
              <a:spcBef>
                <a:spcPts val="0"/>
              </a:spcBef>
              <a:spcAft>
                <a:spcPts val="0"/>
              </a:spcAft>
              <a:buSzPts val="6200"/>
              <a:buChar char="○"/>
              <a:defRPr/>
            </a:lvl5pPr>
            <a:lvl6pPr marL="2743200" lvl="5" indent="-622300">
              <a:spcBef>
                <a:spcPts val="0"/>
              </a:spcBef>
              <a:spcAft>
                <a:spcPts val="0"/>
              </a:spcAft>
              <a:buSzPts val="6200"/>
              <a:buChar char="■"/>
              <a:defRPr/>
            </a:lvl6pPr>
            <a:lvl7pPr marL="3200400" lvl="6" indent="-622300">
              <a:spcBef>
                <a:spcPts val="0"/>
              </a:spcBef>
              <a:spcAft>
                <a:spcPts val="0"/>
              </a:spcAft>
              <a:buSzPts val="6200"/>
              <a:buChar char="●"/>
              <a:defRPr/>
            </a:lvl7pPr>
            <a:lvl8pPr marL="3657600" lvl="7" indent="-622300">
              <a:spcBef>
                <a:spcPts val="0"/>
              </a:spcBef>
              <a:spcAft>
                <a:spcPts val="0"/>
              </a:spcAft>
              <a:buSzPts val="6200"/>
              <a:buChar char="○"/>
              <a:defRPr/>
            </a:lvl8pPr>
            <a:lvl9pPr marL="4114800" lvl="8" indent="-622300">
              <a:spcBef>
                <a:spcPts val="0"/>
              </a:spcBef>
              <a:spcAft>
                <a:spcPts val="0"/>
              </a:spcAft>
              <a:buSzPts val="6200"/>
              <a:buChar char="■"/>
              <a:defRPr/>
            </a:lvl9pPr>
          </a:lstStyle>
          <a:p>
            <a:endParaRPr/>
          </a:p>
        </p:txBody>
      </p:sp>
      <p:sp>
        <p:nvSpPr>
          <p:cNvPr id="40" name="Google Shape;40;p9"/>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981732" y="29610324"/>
            <a:ext cx="18894000" cy="4235100"/>
          </a:xfrm>
          <a:prstGeom prst="rect">
            <a:avLst/>
          </a:prstGeom>
        </p:spPr>
        <p:txBody>
          <a:bodyPr spcFirstLastPara="1" wrap="square" lIns="405275" tIns="405275" rIns="405275" bIns="405275" anchor="ctr" anchorCtr="0">
            <a:normAutofit/>
          </a:bodyPr>
          <a:lstStyle>
            <a:lvl1pPr marL="457200" lvl="0" indent="-228600">
              <a:lnSpc>
                <a:spcPct val="100000"/>
              </a:lnSpc>
              <a:spcBef>
                <a:spcPts val="0"/>
              </a:spcBef>
              <a:spcAft>
                <a:spcPts val="0"/>
              </a:spcAft>
              <a:buSzPts val="8000"/>
              <a:buNone/>
              <a:defRPr/>
            </a:lvl1pPr>
          </a:lstStyle>
          <a:p>
            <a:endParaRPr/>
          </a:p>
        </p:txBody>
      </p:sp>
      <p:sp>
        <p:nvSpPr>
          <p:cNvPr id="43" name="Google Shape;43;p10"/>
          <p:cNvSpPr txBox="1">
            <a:spLocks noGrp="1"/>
          </p:cNvSpPr>
          <p:nvPr>
            <p:ph type="sldNum" idx="12"/>
          </p:nvPr>
        </p:nvSpPr>
        <p:spPr>
          <a:xfrm>
            <a:off x="26684906" y="32638438"/>
            <a:ext cx="1728300" cy="2754900"/>
          </a:xfrm>
          <a:prstGeom prst="rect">
            <a:avLst/>
          </a:prstGeom>
        </p:spPr>
        <p:txBody>
          <a:bodyPr spcFirstLastPara="1" wrap="square" lIns="405275" tIns="405275" rIns="405275" bIns="405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1732" y="3114786"/>
            <a:ext cx="26836500" cy="4008300"/>
          </a:xfrm>
          <a:prstGeom prst="rect">
            <a:avLst/>
          </a:prstGeom>
          <a:noFill/>
          <a:ln>
            <a:noFill/>
          </a:ln>
        </p:spPr>
        <p:txBody>
          <a:bodyPr spcFirstLastPara="1" wrap="square" lIns="405275" tIns="405275" rIns="405275" bIns="405275" anchor="t" anchorCtr="0">
            <a:normAutofit/>
          </a:bodyPr>
          <a:lstStyle>
            <a:lvl1pPr lvl="0">
              <a:spcBef>
                <a:spcPts val="0"/>
              </a:spcBef>
              <a:spcAft>
                <a:spcPts val="0"/>
              </a:spcAft>
              <a:buClr>
                <a:schemeClr val="dk1"/>
              </a:buClr>
              <a:buSzPts val="12400"/>
              <a:buNone/>
              <a:defRPr sz="12400">
                <a:solidFill>
                  <a:schemeClr val="dk1"/>
                </a:solidFill>
              </a:defRPr>
            </a:lvl1pPr>
            <a:lvl2pPr lvl="1">
              <a:spcBef>
                <a:spcPts val="0"/>
              </a:spcBef>
              <a:spcAft>
                <a:spcPts val="0"/>
              </a:spcAft>
              <a:buClr>
                <a:schemeClr val="dk1"/>
              </a:buClr>
              <a:buSzPts val="12400"/>
              <a:buNone/>
              <a:defRPr sz="12400">
                <a:solidFill>
                  <a:schemeClr val="dk1"/>
                </a:solidFill>
              </a:defRPr>
            </a:lvl2pPr>
            <a:lvl3pPr lvl="2">
              <a:spcBef>
                <a:spcPts val="0"/>
              </a:spcBef>
              <a:spcAft>
                <a:spcPts val="0"/>
              </a:spcAft>
              <a:buClr>
                <a:schemeClr val="dk1"/>
              </a:buClr>
              <a:buSzPts val="12400"/>
              <a:buNone/>
              <a:defRPr sz="12400">
                <a:solidFill>
                  <a:schemeClr val="dk1"/>
                </a:solidFill>
              </a:defRPr>
            </a:lvl3pPr>
            <a:lvl4pPr lvl="3">
              <a:spcBef>
                <a:spcPts val="0"/>
              </a:spcBef>
              <a:spcAft>
                <a:spcPts val="0"/>
              </a:spcAft>
              <a:buClr>
                <a:schemeClr val="dk1"/>
              </a:buClr>
              <a:buSzPts val="12400"/>
              <a:buNone/>
              <a:defRPr sz="12400">
                <a:solidFill>
                  <a:schemeClr val="dk1"/>
                </a:solidFill>
              </a:defRPr>
            </a:lvl4pPr>
            <a:lvl5pPr lvl="4">
              <a:spcBef>
                <a:spcPts val="0"/>
              </a:spcBef>
              <a:spcAft>
                <a:spcPts val="0"/>
              </a:spcAft>
              <a:buClr>
                <a:schemeClr val="dk1"/>
              </a:buClr>
              <a:buSzPts val="12400"/>
              <a:buNone/>
              <a:defRPr sz="12400">
                <a:solidFill>
                  <a:schemeClr val="dk1"/>
                </a:solidFill>
              </a:defRPr>
            </a:lvl5pPr>
            <a:lvl6pPr lvl="5">
              <a:spcBef>
                <a:spcPts val="0"/>
              </a:spcBef>
              <a:spcAft>
                <a:spcPts val="0"/>
              </a:spcAft>
              <a:buClr>
                <a:schemeClr val="dk1"/>
              </a:buClr>
              <a:buSzPts val="12400"/>
              <a:buNone/>
              <a:defRPr sz="12400">
                <a:solidFill>
                  <a:schemeClr val="dk1"/>
                </a:solidFill>
              </a:defRPr>
            </a:lvl6pPr>
            <a:lvl7pPr lvl="6">
              <a:spcBef>
                <a:spcPts val="0"/>
              </a:spcBef>
              <a:spcAft>
                <a:spcPts val="0"/>
              </a:spcAft>
              <a:buClr>
                <a:schemeClr val="dk1"/>
              </a:buClr>
              <a:buSzPts val="12400"/>
              <a:buNone/>
              <a:defRPr sz="12400">
                <a:solidFill>
                  <a:schemeClr val="dk1"/>
                </a:solidFill>
              </a:defRPr>
            </a:lvl7pPr>
            <a:lvl8pPr lvl="7">
              <a:spcBef>
                <a:spcPts val="0"/>
              </a:spcBef>
              <a:spcAft>
                <a:spcPts val="0"/>
              </a:spcAft>
              <a:buClr>
                <a:schemeClr val="dk1"/>
              </a:buClr>
              <a:buSzPts val="12400"/>
              <a:buNone/>
              <a:defRPr sz="12400">
                <a:solidFill>
                  <a:schemeClr val="dk1"/>
                </a:solidFill>
              </a:defRPr>
            </a:lvl8pPr>
            <a:lvl9pPr lvl="8">
              <a:spcBef>
                <a:spcPts val="0"/>
              </a:spcBef>
              <a:spcAft>
                <a:spcPts val="0"/>
              </a:spcAft>
              <a:buClr>
                <a:schemeClr val="dk1"/>
              </a:buClr>
              <a:buSzPts val="12400"/>
              <a:buNone/>
              <a:defRPr sz="12400">
                <a:solidFill>
                  <a:schemeClr val="dk1"/>
                </a:solidFill>
              </a:defRPr>
            </a:lvl9pPr>
          </a:lstStyle>
          <a:p>
            <a:endParaRPr/>
          </a:p>
        </p:txBody>
      </p:sp>
      <p:sp>
        <p:nvSpPr>
          <p:cNvPr id="7" name="Google Shape;7;p1"/>
          <p:cNvSpPr txBox="1">
            <a:spLocks noGrp="1"/>
          </p:cNvSpPr>
          <p:nvPr>
            <p:ph type="body" idx="1"/>
          </p:nvPr>
        </p:nvSpPr>
        <p:spPr>
          <a:xfrm>
            <a:off x="981732" y="8066317"/>
            <a:ext cx="26836500" cy="23911800"/>
          </a:xfrm>
          <a:prstGeom prst="rect">
            <a:avLst/>
          </a:prstGeom>
          <a:noFill/>
          <a:ln>
            <a:noFill/>
          </a:ln>
        </p:spPr>
        <p:txBody>
          <a:bodyPr spcFirstLastPara="1" wrap="square" lIns="405275" tIns="405275" rIns="405275" bIns="405275" anchor="t" anchorCtr="0">
            <a:normAutofit/>
          </a:bodyPr>
          <a:lstStyle>
            <a:lvl1pPr marL="457200" lvl="0" indent="-736600">
              <a:lnSpc>
                <a:spcPct val="115000"/>
              </a:lnSpc>
              <a:spcBef>
                <a:spcPts val="0"/>
              </a:spcBef>
              <a:spcAft>
                <a:spcPts val="0"/>
              </a:spcAft>
              <a:buClr>
                <a:schemeClr val="dk2"/>
              </a:buClr>
              <a:buSzPts val="8000"/>
              <a:buChar char="●"/>
              <a:defRPr sz="8000">
                <a:solidFill>
                  <a:schemeClr val="dk2"/>
                </a:solidFill>
              </a:defRPr>
            </a:lvl1pPr>
            <a:lvl2pPr marL="914400" lvl="1" indent="-622300">
              <a:lnSpc>
                <a:spcPct val="115000"/>
              </a:lnSpc>
              <a:spcBef>
                <a:spcPts val="0"/>
              </a:spcBef>
              <a:spcAft>
                <a:spcPts val="0"/>
              </a:spcAft>
              <a:buClr>
                <a:schemeClr val="dk2"/>
              </a:buClr>
              <a:buSzPts val="6200"/>
              <a:buChar char="○"/>
              <a:defRPr sz="6200">
                <a:solidFill>
                  <a:schemeClr val="dk2"/>
                </a:solidFill>
              </a:defRPr>
            </a:lvl2pPr>
            <a:lvl3pPr marL="1371600" lvl="2" indent="-622300">
              <a:lnSpc>
                <a:spcPct val="115000"/>
              </a:lnSpc>
              <a:spcBef>
                <a:spcPts val="0"/>
              </a:spcBef>
              <a:spcAft>
                <a:spcPts val="0"/>
              </a:spcAft>
              <a:buClr>
                <a:schemeClr val="dk2"/>
              </a:buClr>
              <a:buSzPts val="6200"/>
              <a:buChar char="■"/>
              <a:defRPr sz="6200">
                <a:solidFill>
                  <a:schemeClr val="dk2"/>
                </a:solidFill>
              </a:defRPr>
            </a:lvl3pPr>
            <a:lvl4pPr marL="1828800" lvl="3" indent="-622300">
              <a:lnSpc>
                <a:spcPct val="115000"/>
              </a:lnSpc>
              <a:spcBef>
                <a:spcPts val="0"/>
              </a:spcBef>
              <a:spcAft>
                <a:spcPts val="0"/>
              </a:spcAft>
              <a:buClr>
                <a:schemeClr val="dk2"/>
              </a:buClr>
              <a:buSzPts val="6200"/>
              <a:buChar char="●"/>
              <a:defRPr sz="6200">
                <a:solidFill>
                  <a:schemeClr val="dk2"/>
                </a:solidFill>
              </a:defRPr>
            </a:lvl4pPr>
            <a:lvl5pPr marL="2286000" lvl="4" indent="-622300">
              <a:lnSpc>
                <a:spcPct val="115000"/>
              </a:lnSpc>
              <a:spcBef>
                <a:spcPts val="0"/>
              </a:spcBef>
              <a:spcAft>
                <a:spcPts val="0"/>
              </a:spcAft>
              <a:buClr>
                <a:schemeClr val="dk2"/>
              </a:buClr>
              <a:buSzPts val="6200"/>
              <a:buChar char="○"/>
              <a:defRPr sz="6200">
                <a:solidFill>
                  <a:schemeClr val="dk2"/>
                </a:solidFill>
              </a:defRPr>
            </a:lvl5pPr>
            <a:lvl6pPr marL="2743200" lvl="5" indent="-622300">
              <a:lnSpc>
                <a:spcPct val="115000"/>
              </a:lnSpc>
              <a:spcBef>
                <a:spcPts val="0"/>
              </a:spcBef>
              <a:spcAft>
                <a:spcPts val="0"/>
              </a:spcAft>
              <a:buClr>
                <a:schemeClr val="dk2"/>
              </a:buClr>
              <a:buSzPts val="6200"/>
              <a:buChar char="■"/>
              <a:defRPr sz="6200">
                <a:solidFill>
                  <a:schemeClr val="dk2"/>
                </a:solidFill>
              </a:defRPr>
            </a:lvl6pPr>
            <a:lvl7pPr marL="3200400" lvl="6" indent="-622300">
              <a:lnSpc>
                <a:spcPct val="115000"/>
              </a:lnSpc>
              <a:spcBef>
                <a:spcPts val="0"/>
              </a:spcBef>
              <a:spcAft>
                <a:spcPts val="0"/>
              </a:spcAft>
              <a:buClr>
                <a:schemeClr val="dk2"/>
              </a:buClr>
              <a:buSzPts val="6200"/>
              <a:buChar char="●"/>
              <a:defRPr sz="6200">
                <a:solidFill>
                  <a:schemeClr val="dk2"/>
                </a:solidFill>
              </a:defRPr>
            </a:lvl7pPr>
            <a:lvl8pPr marL="3657600" lvl="7" indent="-622300">
              <a:lnSpc>
                <a:spcPct val="115000"/>
              </a:lnSpc>
              <a:spcBef>
                <a:spcPts val="0"/>
              </a:spcBef>
              <a:spcAft>
                <a:spcPts val="0"/>
              </a:spcAft>
              <a:buClr>
                <a:schemeClr val="dk2"/>
              </a:buClr>
              <a:buSzPts val="6200"/>
              <a:buChar char="○"/>
              <a:defRPr sz="6200">
                <a:solidFill>
                  <a:schemeClr val="dk2"/>
                </a:solidFill>
              </a:defRPr>
            </a:lvl8pPr>
            <a:lvl9pPr marL="4114800" lvl="8" indent="-622300">
              <a:lnSpc>
                <a:spcPct val="115000"/>
              </a:lnSpc>
              <a:spcBef>
                <a:spcPts val="0"/>
              </a:spcBef>
              <a:spcAft>
                <a:spcPts val="0"/>
              </a:spcAft>
              <a:buClr>
                <a:schemeClr val="dk2"/>
              </a:buClr>
              <a:buSzPts val="6200"/>
              <a:buChar char="■"/>
              <a:defRPr sz="6200">
                <a:solidFill>
                  <a:schemeClr val="dk2"/>
                </a:solidFill>
              </a:defRPr>
            </a:lvl9pPr>
          </a:lstStyle>
          <a:p>
            <a:endParaRPr/>
          </a:p>
        </p:txBody>
      </p:sp>
      <p:sp>
        <p:nvSpPr>
          <p:cNvPr id="8" name="Google Shape;8;p1"/>
          <p:cNvSpPr txBox="1">
            <a:spLocks noGrp="1"/>
          </p:cNvSpPr>
          <p:nvPr>
            <p:ph type="sldNum" idx="12"/>
          </p:nvPr>
        </p:nvSpPr>
        <p:spPr>
          <a:xfrm>
            <a:off x="26684906" y="32638438"/>
            <a:ext cx="1728300" cy="2754900"/>
          </a:xfrm>
          <a:prstGeom prst="rect">
            <a:avLst/>
          </a:prstGeom>
          <a:noFill/>
          <a:ln>
            <a:noFill/>
          </a:ln>
        </p:spPr>
        <p:txBody>
          <a:bodyPr spcFirstLastPara="1" wrap="square" lIns="405275" tIns="405275" rIns="405275" bIns="405275" anchor="ctr" anchorCtr="0">
            <a:normAutofit/>
          </a:bodyPr>
          <a:lstStyle>
            <a:lvl1pPr lvl="0" algn="r">
              <a:buNone/>
              <a:defRPr sz="4400">
                <a:solidFill>
                  <a:schemeClr val="dk2"/>
                </a:solidFill>
              </a:defRPr>
            </a:lvl1pPr>
            <a:lvl2pPr lvl="1" algn="r">
              <a:buNone/>
              <a:defRPr sz="4400">
                <a:solidFill>
                  <a:schemeClr val="dk2"/>
                </a:solidFill>
              </a:defRPr>
            </a:lvl2pPr>
            <a:lvl3pPr lvl="2" algn="r">
              <a:buNone/>
              <a:defRPr sz="4400">
                <a:solidFill>
                  <a:schemeClr val="dk2"/>
                </a:solidFill>
              </a:defRPr>
            </a:lvl3pPr>
            <a:lvl4pPr lvl="3" algn="r">
              <a:buNone/>
              <a:defRPr sz="4400">
                <a:solidFill>
                  <a:schemeClr val="dk2"/>
                </a:solidFill>
              </a:defRPr>
            </a:lvl4pPr>
            <a:lvl5pPr lvl="4" algn="r">
              <a:buNone/>
              <a:defRPr sz="4400">
                <a:solidFill>
                  <a:schemeClr val="dk2"/>
                </a:solidFill>
              </a:defRPr>
            </a:lvl5pPr>
            <a:lvl6pPr lvl="5" algn="r">
              <a:buNone/>
              <a:defRPr sz="4400">
                <a:solidFill>
                  <a:schemeClr val="dk2"/>
                </a:solidFill>
              </a:defRPr>
            </a:lvl6pPr>
            <a:lvl7pPr lvl="6" algn="r">
              <a:buNone/>
              <a:defRPr sz="4400">
                <a:solidFill>
                  <a:schemeClr val="dk2"/>
                </a:solidFill>
              </a:defRPr>
            </a:lvl7pPr>
            <a:lvl8pPr lvl="7" algn="r">
              <a:buNone/>
              <a:defRPr sz="4400">
                <a:solidFill>
                  <a:schemeClr val="dk2"/>
                </a:solidFill>
              </a:defRPr>
            </a:lvl8pPr>
            <a:lvl9pPr lvl="8" algn="r">
              <a:buNone/>
              <a:defRPr sz="44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6"/>
          <p:cNvSpPr txBox="1">
            <a:spLocks noGrp="1"/>
          </p:cNvSpPr>
          <p:nvPr>
            <p:ph type="title"/>
          </p:nvPr>
        </p:nvSpPr>
        <p:spPr>
          <a:xfrm>
            <a:off x="981725" y="2644992"/>
            <a:ext cx="26836500" cy="2639700"/>
          </a:xfrm>
          <a:prstGeom prst="rect">
            <a:avLst/>
          </a:prstGeom>
        </p:spPr>
        <p:txBody>
          <a:bodyPr spcFirstLastPara="1" wrap="square" lIns="405275" tIns="405275" rIns="405275" bIns="405275" anchor="t" anchorCtr="0">
            <a:noAutofit/>
          </a:bodyPr>
          <a:lstStyle/>
          <a:p>
            <a:pPr marL="0" lvl="0" indent="0" algn="ctr" rtl="0">
              <a:spcBef>
                <a:spcPts val="0"/>
              </a:spcBef>
              <a:spcAft>
                <a:spcPts val="0"/>
              </a:spcAft>
              <a:buSzPts val="990"/>
              <a:buNone/>
            </a:pPr>
            <a:r>
              <a:rPr lang="es-ES" sz="7160" b="1" dirty="0"/>
              <a:t>PERFORACIÓN BRONQUIAL POR STENT DE SILICONA, COMPLICACIÓN POCO FRECUENTE.</a:t>
            </a:r>
          </a:p>
        </p:txBody>
      </p:sp>
      <p:sp>
        <p:nvSpPr>
          <p:cNvPr id="115" name="Google Shape;115;p16"/>
          <p:cNvSpPr txBox="1">
            <a:spLocks noGrp="1"/>
          </p:cNvSpPr>
          <p:nvPr>
            <p:ph type="body" idx="1"/>
          </p:nvPr>
        </p:nvSpPr>
        <p:spPr>
          <a:xfrm>
            <a:off x="764957" y="9265492"/>
            <a:ext cx="12598200" cy="23911800"/>
          </a:xfrm>
          <a:prstGeom prst="rect">
            <a:avLst/>
          </a:prstGeom>
        </p:spPr>
        <p:txBody>
          <a:bodyPr spcFirstLastPara="1" wrap="square" lIns="405275" tIns="405275" rIns="405275" bIns="405275" anchor="t" anchorCtr="0">
            <a:noAutofit/>
          </a:bodyPr>
          <a:lstStyle/>
          <a:p>
            <a:pPr marL="0" lvl="0" indent="0" algn="l" rtl="0">
              <a:spcBef>
                <a:spcPts val="1200"/>
              </a:spcBef>
              <a:spcAft>
                <a:spcPts val="0"/>
              </a:spcAft>
              <a:buClr>
                <a:schemeClr val="dk1"/>
              </a:buClr>
              <a:buSzPts val="1100"/>
              <a:buFont typeface="Arial"/>
              <a:buNone/>
            </a:pPr>
            <a:r>
              <a:rPr lang="es" sz="2900" dirty="0">
                <a:solidFill>
                  <a:schemeClr val="dk1"/>
                </a:solidFill>
              </a:rPr>
              <a:t>Paciente de 84 años que consulta por NPS en radiografía de control clínico.</a:t>
            </a:r>
            <a:endParaRPr sz="2900" dirty="0">
              <a:solidFill>
                <a:schemeClr val="dk1"/>
              </a:solidFill>
            </a:endParaRPr>
          </a:p>
          <a:p>
            <a:pPr marL="0" lvl="0" indent="0" algn="l" rtl="0">
              <a:spcBef>
                <a:spcPts val="1200"/>
              </a:spcBef>
              <a:spcAft>
                <a:spcPts val="0"/>
              </a:spcAft>
              <a:buClr>
                <a:schemeClr val="dk1"/>
              </a:buClr>
              <a:buSzPts val="1100"/>
              <a:buFont typeface="Arial"/>
              <a:buNone/>
            </a:pPr>
            <a:r>
              <a:rPr lang="es" sz="2900" dirty="0">
                <a:solidFill>
                  <a:schemeClr val="dk1"/>
                </a:solidFill>
              </a:rPr>
              <a:t>Antecedentes de DBT tipo II, HTA, TBQ 32 p/y. </a:t>
            </a:r>
            <a:endParaRPr sz="2900" dirty="0">
              <a:solidFill>
                <a:schemeClr val="dk1"/>
              </a:solidFill>
            </a:endParaRPr>
          </a:p>
          <a:p>
            <a:pPr marL="0" lvl="0" indent="0" algn="l" rtl="0">
              <a:spcBef>
                <a:spcPts val="1200"/>
              </a:spcBef>
              <a:spcAft>
                <a:spcPts val="0"/>
              </a:spcAft>
              <a:buClr>
                <a:schemeClr val="dk1"/>
              </a:buClr>
              <a:buSzPts val="1100"/>
              <a:buFont typeface="Arial"/>
              <a:buNone/>
            </a:pPr>
            <a:r>
              <a:rPr lang="es" sz="2900" dirty="0">
                <a:solidFill>
                  <a:schemeClr val="dk1"/>
                </a:solidFill>
                <a:latin typeface="Times New Roman"/>
                <a:ea typeface="Times New Roman"/>
                <a:cs typeface="Times New Roman"/>
                <a:sym typeface="Times New Roman"/>
              </a:rPr>
              <a:t> </a:t>
            </a:r>
            <a:endParaRPr sz="29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s" sz="2900" dirty="0">
                <a:solidFill>
                  <a:schemeClr val="dk1"/>
                </a:solidFill>
              </a:rPr>
              <a:t>Se realiza </a:t>
            </a:r>
            <a:r>
              <a:rPr lang="es" sz="2900" b="1" dirty="0">
                <a:solidFill>
                  <a:schemeClr val="dk1"/>
                </a:solidFill>
              </a:rPr>
              <a:t>TAC de tórax que evidencia</a:t>
            </a:r>
            <a:r>
              <a:rPr lang="es" sz="2900" dirty="0">
                <a:solidFill>
                  <a:schemeClr val="dk1"/>
                </a:solidFill>
              </a:rPr>
              <a:t>: Lesión para mediastínica del LSD de (44 mm) que presenta bordes espiculados y tractos densos con contacto cisural, pleural y asociado a engrosamientos intersticiales perilesionales. Asimismo, genera compromiso bronco vascular con amputación del bronquio para el LSD. </a:t>
            </a:r>
            <a:endParaRPr sz="2900" dirty="0">
              <a:solidFill>
                <a:schemeClr val="dk1"/>
              </a:solidFill>
            </a:endParaRPr>
          </a:p>
          <a:p>
            <a:pPr marL="0" lvl="0" indent="0" algn="l" rtl="0">
              <a:spcBef>
                <a:spcPts val="1200"/>
              </a:spcBef>
              <a:spcAft>
                <a:spcPts val="0"/>
              </a:spcAft>
              <a:buClr>
                <a:schemeClr val="dk1"/>
              </a:buClr>
              <a:buSzPts val="1100"/>
              <a:buFont typeface="Arial"/>
              <a:buNone/>
            </a:pPr>
            <a:r>
              <a:rPr lang="es" sz="2900" dirty="0">
                <a:solidFill>
                  <a:schemeClr val="dk1"/>
                </a:solidFill>
                <a:latin typeface="Times New Roman"/>
                <a:ea typeface="Times New Roman"/>
                <a:cs typeface="Times New Roman"/>
                <a:sym typeface="Times New Roman"/>
              </a:rPr>
              <a:t> </a:t>
            </a:r>
            <a:endParaRPr sz="29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s" sz="2900" b="1" u="sng" dirty="0">
                <a:solidFill>
                  <a:schemeClr val="dk1"/>
                </a:solidFill>
              </a:rPr>
              <a:t>Broncoscopia</a:t>
            </a:r>
            <a:r>
              <a:rPr lang="es" sz="2900" dirty="0">
                <a:solidFill>
                  <a:schemeClr val="dk1"/>
                </a:solidFill>
              </a:rPr>
              <a:t>: Al ingreso de bronquio fuente se observa mucosa congestiva, friable con ocupación completa de la luz del bronquio del lóbulo superior derecho en hora 11 a 3 con estenosis de la luz del 40% asociado a compresión extrínseca mediastinal lo que general obstrucción de la luz del 70%. Resultado de las biopsias Adenocarcinoma moderadamente diferenciado, PDL1 Negativo, EGFR y, ALK Negativo.</a:t>
            </a:r>
            <a:endParaRPr sz="2900" dirty="0">
              <a:solidFill>
                <a:schemeClr val="dk1"/>
              </a:solidFill>
            </a:endParaRPr>
          </a:p>
          <a:p>
            <a:pPr marL="0" lvl="0" indent="0" algn="l" rtl="0">
              <a:spcBef>
                <a:spcPts val="1200"/>
              </a:spcBef>
              <a:spcAft>
                <a:spcPts val="0"/>
              </a:spcAft>
              <a:buClr>
                <a:schemeClr val="dk1"/>
              </a:buClr>
              <a:buSzPts val="1100"/>
              <a:buFont typeface="Arial"/>
              <a:buNone/>
            </a:pPr>
            <a:r>
              <a:rPr lang="es" sz="2900" dirty="0">
                <a:solidFill>
                  <a:schemeClr val="dk1"/>
                </a:solidFill>
                <a:latin typeface="Times New Roman"/>
                <a:ea typeface="Times New Roman"/>
                <a:cs typeface="Times New Roman"/>
                <a:sym typeface="Times New Roman"/>
              </a:rPr>
              <a:t> </a:t>
            </a:r>
            <a:endParaRPr sz="29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s" sz="2900" dirty="0">
                <a:solidFill>
                  <a:schemeClr val="dk1"/>
                </a:solidFill>
              </a:rPr>
              <a:t>Se decide realizar </a:t>
            </a:r>
            <a:r>
              <a:rPr lang="es" sz="2900" b="1" dirty="0">
                <a:solidFill>
                  <a:schemeClr val="dk1"/>
                </a:solidFill>
              </a:rPr>
              <a:t>broncoscopia rígida</a:t>
            </a:r>
            <a:r>
              <a:rPr lang="es" sz="2900" dirty="0">
                <a:solidFill>
                  <a:schemeClr val="dk1"/>
                </a:solidFill>
              </a:rPr>
              <a:t> para resección de lesión tumoral, </a:t>
            </a:r>
            <a:r>
              <a:rPr lang="es" sz="2900" b="1" dirty="0">
                <a:solidFill>
                  <a:schemeClr val="dk1"/>
                </a:solidFill>
              </a:rPr>
              <a:t>dilatación del bronquio fuente y colocación de stent</a:t>
            </a:r>
            <a:r>
              <a:rPr lang="es" sz="2900" dirty="0">
                <a:solidFill>
                  <a:schemeClr val="dk1"/>
                </a:solidFill>
              </a:rPr>
              <a:t>. En concomitancia al inicio de inmunoterapia y radioterapia posterior a la intervención.</a:t>
            </a:r>
            <a:endParaRPr sz="2900" dirty="0">
              <a:solidFill>
                <a:schemeClr val="dk1"/>
              </a:solidFill>
            </a:endParaRPr>
          </a:p>
          <a:p>
            <a:pPr marL="0" lvl="0" indent="0" algn="l" rtl="0">
              <a:spcBef>
                <a:spcPts val="1200"/>
              </a:spcBef>
              <a:spcAft>
                <a:spcPts val="0"/>
              </a:spcAft>
              <a:buClr>
                <a:schemeClr val="dk1"/>
              </a:buClr>
              <a:buSzPts val="1100"/>
              <a:buFont typeface="Arial"/>
              <a:buNone/>
            </a:pPr>
            <a:r>
              <a:rPr lang="es" sz="2900" dirty="0">
                <a:solidFill>
                  <a:schemeClr val="dk1"/>
                </a:solidFill>
              </a:rPr>
              <a:t>Durante el procedimiento se </a:t>
            </a:r>
            <a:r>
              <a:rPr lang="es" sz="2900" b="1" dirty="0">
                <a:solidFill>
                  <a:schemeClr val="dk1"/>
                </a:solidFill>
              </a:rPr>
              <a:t>observa progresión de la lesión tumoral con mayor compromiso de la luz casi en la totalidad del bronquio intermedio</a:t>
            </a:r>
            <a:r>
              <a:rPr lang="es" sz="2900" dirty="0">
                <a:solidFill>
                  <a:schemeClr val="dk1"/>
                </a:solidFill>
              </a:rPr>
              <a:t>. Se </a:t>
            </a:r>
            <a:r>
              <a:rPr lang="es" sz="2900" b="1" dirty="0">
                <a:solidFill>
                  <a:schemeClr val="dk1"/>
                </a:solidFill>
              </a:rPr>
              <a:t>reseca con láser dicha lesión y maniobras romas</a:t>
            </a:r>
            <a:r>
              <a:rPr lang="es" sz="2900" dirty="0">
                <a:solidFill>
                  <a:schemeClr val="dk1"/>
                </a:solidFill>
              </a:rPr>
              <a:t>. Se observa c</a:t>
            </a:r>
            <a:r>
              <a:rPr lang="es" sz="2900" b="1" dirty="0">
                <a:solidFill>
                  <a:schemeClr val="dk1"/>
                </a:solidFill>
              </a:rPr>
              <a:t>ompromiso de la pared mediastinal y posterior del bronquio intermedio, con segmentos basales y medio permeables</a:t>
            </a:r>
            <a:r>
              <a:rPr lang="es" sz="2900" dirty="0">
                <a:solidFill>
                  <a:schemeClr val="dk1"/>
                </a:solidFill>
              </a:rPr>
              <a:t>. Se decide </a:t>
            </a:r>
            <a:r>
              <a:rPr lang="es" sz="2900" b="1" dirty="0">
                <a:solidFill>
                  <a:schemeClr val="dk1"/>
                </a:solidFill>
              </a:rPr>
              <a:t>colocar stent bronquial</a:t>
            </a:r>
            <a:r>
              <a:rPr lang="es" sz="2900" dirty="0">
                <a:solidFill>
                  <a:schemeClr val="dk1"/>
                </a:solidFill>
              </a:rPr>
              <a:t>. Durante la colocación de este, posterior a completar la maniobra con el introductor, </a:t>
            </a:r>
            <a:r>
              <a:rPr lang="es" sz="2900" b="1" dirty="0">
                <a:solidFill>
                  <a:schemeClr val="dk1"/>
                </a:solidFill>
              </a:rPr>
              <a:t>se observa laceración de la pared posterior, sin evidencia del stent en luz bronquial</a:t>
            </a:r>
            <a:r>
              <a:rPr lang="es" sz="2900" dirty="0">
                <a:solidFill>
                  <a:schemeClr val="dk1"/>
                </a:solidFill>
              </a:rPr>
              <a:t>. La paciente </a:t>
            </a:r>
            <a:r>
              <a:rPr lang="es" sz="2900" b="1" dirty="0">
                <a:solidFill>
                  <a:schemeClr val="dk1"/>
                </a:solidFill>
              </a:rPr>
              <a:t>no presenta cambios clínicos</a:t>
            </a:r>
            <a:r>
              <a:rPr lang="es" sz="2900" dirty="0">
                <a:solidFill>
                  <a:schemeClr val="dk1"/>
                </a:solidFill>
              </a:rPr>
              <a:t>, sin arritmia, sin sangrado mayor, sin inestabilidad hemodinámica, continua con adecuada saturación. Se extuba sin complicaciones, no presenta dolor torácico, ni enfisema subcutáneo en el post operatorio.</a:t>
            </a:r>
            <a:endParaRPr sz="2900" dirty="0">
              <a:solidFill>
                <a:schemeClr val="dk1"/>
              </a:solidFill>
            </a:endParaRPr>
          </a:p>
          <a:p>
            <a:pPr marL="0" lvl="0" indent="0" algn="l" rtl="0">
              <a:spcBef>
                <a:spcPts val="1200"/>
              </a:spcBef>
              <a:spcAft>
                <a:spcPts val="0"/>
              </a:spcAft>
              <a:buClr>
                <a:schemeClr val="dk1"/>
              </a:buClr>
              <a:buSzPts val="1100"/>
              <a:buFont typeface="Arial"/>
              <a:buNone/>
            </a:pPr>
            <a:r>
              <a:rPr lang="es" sz="2900" dirty="0">
                <a:solidFill>
                  <a:schemeClr val="dk1"/>
                </a:solidFill>
                <a:latin typeface="Times New Roman"/>
                <a:ea typeface="Times New Roman"/>
                <a:cs typeface="Times New Roman"/>
                <a:sym typeface="Times New Roman"/>
              </a:rPr>
              <a:t> </a:t>
            </a:r>
            <a:endParaRPr sz="2900" dirty="0">
              <a:solidFill>
                <a:schemeClr val="dk1"/>
              </a:solidFill>
              <a:latin typeface="Times New Roman"/>
              <a:ea typeface="Times New Roman"/>
              <a:cs typeface="Times New Roman"/>
              <a:sym typeface="Times New Roman"/>
            </a:endParaRPr>
          </a:p>
          <a:p>
            <a:pPr marL="0" lvl="0" indent="0" algn="l" rtl="0">
              <a:spcBef>
                <a:spcPts val="0"/>
              </a:spcBef>
              <a:spcAft>
                <a:spcPts val="5300"/>
              </a:spcAft>
              <a:buNone/>
            </a:pPr>
            <a:endParaRPr dirty="0"/>
          </a:p>
        </p:txBody>
      </p:sp>
      <p:sp>
        <p:nvSpPr>
          <p:cNvPr id="116" name="Google Shape;116;p16"/>
          <p:cNvSpPr txBox="1">
            <a:spLocks noGrp="1"/>
          </p:cNvSpPr>
          <p:nvPr>
            <p:ph type="body" idx="2"/>
          </p:nvPr>
        </p:nvSpPr>
        <p:spPr>
          <a:xfrm>
            <a:off x="15045282" y="9265492"/>
            <a:ext cx="12598200" cy="23911800"/>
          </a:xfrm>
          <a:prstGeom prst="rect">
            <a:avLst/>
          </a:prstGeom>
        </p:spPr>
        <p:txBody>
          <a:bodyPr spcFirstLastPara="1" wrap="square" lIns="405275" tIns="405275" rIns="405275" bIns="405275" anchor="t" anchorCtr="0">
            <a:normAutofit/>
          </a:bodyPr>
          <a:lstStyle/>
          <a:p>
            <a:pPr marL="0" lvl="0" indent="0" algn="l" rtl="0">
              <a:spcBef>
                <a:spcPts val="1200"/>
              </a:spcBef>
              <a:spcAft>
                <a:spcPts val="0"/>
              </a:spcAft>
              <a:buClr>
                <a:schemeClr val="dk1"/>
              </a:buClr>
              <a:buSzPts val="1100"/>
              <a:buFont typeface="Arial"/>
              <a:buNone/>
            </a:pPr>
            <a:r>
              <a:rPr lang="es" sz="2900" b="1" dirty="0">
                <a:solidFill>
                  <a:schemeClr val="dk1"/>
                </a:solidFill>
              </a:rPr>
              <a:t>Seguimiento</a:t>
            </a:r>
            <a:endParaRPr sz="2900" b="1" dirty="0">
              <a:solidFill>
                <a:schemeClr val="dk1"/>
              </a:solidFill>
            </a:endParaRPr>
          </a:p>
          <a:p>
            <a:pPr marL="0" lvl="0" indent="0" algn="l" rtl="0">
              <a:spcBef>
                <a:spcPts val="1200"/>
              </a:spcBef>
              <a:spcAft>
                <a:spcPts val="0"/>
              </a:spcAft>
              <a:buClr>
                <a:schemeClr val="dk1"/>
              </a:buClr>
              <a:buSzPts val="1100"/>
              <a:buFont typeface="Arial"/>
              <a:buNone/>
            </a:pPr>
            <a:r>
              <a:rPr lang="es" sz="2900" dirty="0">
                <a:solidFill>
                  <a:schemeClr val="dk1"/>
                </a:solidFill>
                <a:latin typeface="Times New Roman"/>
                <a:ea typeface="Times New Roman"/>
                <a:cs typeface="Times New Roman"/>
                <a:sym typeface="Times New Roman"/>
              </a:rPr>
              <a:t> </a:t>
            </a:r>
            <a:endParaRPr sz="29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s" sz="2900" dirty="0">
                <a:solidFill>
                  <a:schemeClr val="dk1"/>
                </a:solidFill>
              </a:rPr>
              <a:t>La </a:t>
            </a:r>
            <a:r>
              <a:rPr lang="es" sz="2900" b="1" dirty="0">
                <a:solidFill>
                  <a:schemeClr val="dk1"/>
                </a:solidFill>
              </a:rPr>
              <a:t>paciente evoluciona estable</a:t>
            </a:r>
            <a:r>
              <a:rPr lang="es" sz="2900" dirty="0">
                <a:solidFill>
                  <a:schemeClr val="dk1"/>
                </a:solidFill>
              </a:rPr>
              <a:t>, sin evidencia de mediastinitis, con mejoría de la entrada de aire a nivel basal derecho. </a:t>
            </a:r>
            <a:r>
              <a:rPr lang="es" sz="2900" b="1" u="sng" dirty="0">
                <a:solidFill>
                  <a:schemeClr val="dk1"/>
                </a:solidFill>
              </a:rPr>
              <a:t>Se realiza TAC de tórax</a:t>
            </a:r>
            <a:r>
              <a:rPr lang="es" sz="2900" dirty="0">
                <a:solidFill>
                  <a:schemeClr val="dk1"/>
                </a:solidFill>
              </a:rPr>
              <a:t> que informa </a:t>
            </a:r>
            <a:r>
              <a:rPr lang="es" sz="2900" b="1" dirty="0">
                <a:solidFill>
                  <a:schemeClr val="dk1"/>
                </a:solidFill>
              </a:rPr>
              <a:t>Stent impresiona en mediastino posterior subcarinal de localización extra bronquial asociado a burbujas aéreas adyacentes</a:t>
            </a:r>
            <a:r>
              <a:rPr lang="es" sz="2900" dirty="0">
                <a:solidFill>
                  <a:schemeClr val="dk1"/>
                </a:solidFill>
              </a:rPr>
              <a:t>.</a:t>
            </a:r>
            <a:endParaRPr sz="2900" dirty="0">
              <a:solidFill>
                <a:schemeClr val="dk1"/>
              </a:solidFill>
            </a:endParaRPr>
          </a:p>
          <a:p>
            <a:pPr marL="0" lvl="0" indent="0" algn="l" rtl="0">
              <a:spcBef>
                <a:spcPts val="1200"/>
              </a:spcBef>
              <a:spcAft>
                <a:spcPts val="0"/>
              </a:spcAft>
              <a:buClr>
                <a:schemeClr val="dk1"/>
              </a:buClr>
              <a:buSzPts val="1100"/>
              <a:buFont typeface="Arial"/>
              <a:buNone/>
            </a:pPr>
            <a:r>
              <a:rPr lang="es" sz="2900" dirty="0">
                <a:solidFill>
                  <a:schemeClr val="dk1"/>
                </a:solidFill>
              </a:rPr>
              <a:t>Persiste sin cambios significativos la lesión paramediastínica del LSD de aspecto neoformativo de (54 mm) con compromiso broncovascular circunferencial con amputación del bronquio hacia el LSD y compromiso extrínseco con abombamiento hacia la luz de la carina, tráquea y esófago. </a:t>
            </a:r>
            <a:endParaRPr sz="2900" dirty="0">
              <a:solidFill>
                <a:schemeClr val="dk1"/>
              </a:solidFill>
            </a:endParaRPr>
          </a:p>
          <a:p>
            <a:pPr marL="0" lvl="0" indent="0" algn="l" rtl="0">
              <a:spcBef>
                <a:spcPts val="1200"/>
              </a:spcBef>
              <a:spcAft>
                <a:spcPts val="0"/>
              </a:spcAft>
              <a:buClr>
                <a:schemeClr val="dk1"/>
              </a:buClr>
              <a:buSzPts val="1100"/>
              <a:buFont typeface="Arial"/>
              <a:buNone/>
            </a:pPr>
            <a:r>
              <a:rPr lang="es" sz="2900" dirty="0">
                <a:solidFill>
                  <a:schemeClr val="dk1"/>
                </a:solidFill>
              </a:rPr>
              <a:t>Paciente evoluciona favorablemente, se otorga alta hospitalaria, continúa con tratamiento oncológico con inmunoterapia y radioterapia 6 meses después del procedimiento broncoscopico y la perforación bronquial con migración del stent.</a:t>
            </a:r>
            <a:endParaRPr sz="2900" dirty="0">
              <a:solidFill>
                <a:schemeClr val="dk1"/>
              </a:solidFill>
            </a:endParaRPr>
          </a:p>
          <a:p>
            <a:pPr marL="0" lvl="0" indent="0" algn="l" rtl="0">
              <a:spcBef>
                <a:spcPts val="1200"/>
              </a:spcBef>
              <a:spcAft>
                <a:spcPts val="0"/>
              </a:spcAft>
              <a:buNone/>
            </a:pPr>
            <a:endParaRPr sz="2900" dirty="0">
              <a:solidFill>
                <a:schemeClr val="dk1"/>
              </a:solidFill>
            </a:endParaRPr>
          </a:p>
          <a:p>
            <a:pPr marL="0" lvl="0" indent="0" algn="l" rtl="0">
              <a:spcBef>
                <a:spcPts val="1200"/>
              </a:spcBef>
              <a:spcAft>
                <a:spcPts val="0"/>
              </a:spcAft>
              <a:buClr>
                <a:schemeClr val="dk1"/>
              </a:buClr>
              <a:buSzPts val="1100"/>
              <a:buFont typeface="Arial"/>
              <a:buNone/>
            </a:pPr>
            <a:r>
              <a:rPr lang="es" sz="2900" b="1" dirty="0">
                <a:solidFill>
                  <a:schemeClr val="dk1"/>
                </a:solidFill>
              </a:rPr>
              <a:t>Conclusiones</a:t>
            </a:r>
            <a:endParaRPr sz="2900" b="1" dirty="0">
              <a:solidFill>
                <a:schemeClr val="dk1"/>
              </a:solidFill>
            </a:endParaRPr>
          </a:p>
          <a:p>
            <a:pPr marL="0" lvl="0" indent="0" algn="l" rtl="0">
              <a:spcBef>
                <a:spcPts val="1200"/>
              </a:spcBef>
              <a:spcAft>
                <a:spcPts val="0"/>
              </a:spcAft>
              <a:buClr>
                <a:schemeClr val="dk1"/>
              </a:buClr>
              <a:buSzPts val="1100"/>
              <a:buFont typeface="Arial"/>
              <a:buNone/>
            </a:pPr>
            <a:r>
              <a:rPr lang="es" sz="2900" dirty="0">
                <a:solidFill>
                  <a:schemeClr val="dk1"/>
                </a:solidFill>
                <a:latin typeface="Times New Roman"/>
                <a:ea typeface="Times New Roman"/>
                <a:cs typeface="Times New Roman"/>
                <a:sym typeface="Times New Roman"/>
              </a:rPr>
              <a:t> </a:t>
            </a:r>
            <a:endParaRPr sz="29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s" sz="2900" dirty="0">
                <a:solidFill>
                  <a:schemeClr val="dk1"/>
                </a:solidFill>
              </a:rPr>
              <a:t>Las </a:t>
            </a:r>
            <a:r>
              <a:rPr lang="es" sz="2900" b="1" dirty="0">
                <a:solidFill>
                  <a:schemeClr val="dk1"/>
                </a:solidFill>
              </a:rPr>
              <a:t>complicaciones más frecuentes</a:t>
            </a:r>
            <a:r>
              <a:rPr lang="es" sz="2900" dirty="0">
                <a:solidFill>
                  <a:schemeClr val="dk1"/>
                </a:solidFill>
              </a:rPr>
              <a:t> de la broncoscopia rígida están relacionadas a la </a:t>
            </a:r>
            <a:r>
              <a:rPr lang="es" sz="2900" b="1" dirty="0">
                <a:solidFill>
                  <a:schemeClr val="dk1"/>
                </a:solidFill>
              </a:rPr>
              <a:t>resección tumoral</a:t>
            </a:r>
            <a:r>
              <a:rPr lang="es" sz="2900" dirty="0">
                <a:solidFill>
                  <a:schemeClr val="dk1"/>
                </a:solidFill>
              </a:rPr>
              <a:t>, o como secuelas tardías de la colocación de stent y generalmente mortales. </a:t>
            </a:r>
            <a:r>
              <a:rPr lang="es" sz="2900" b="1" dirty="0">
                <a:solidFill>
                  <a:schemeClr val="dk1"/>
                </a:solidFill>
              </a:rPr>
              <a:t>Las más comunes son la migración y la granulación en los extremos del stent</a:t>
            </a:r>
            <a:r>
              <a:rPr lang="es" sz="2900" dirty="0">
                <a:solidFill>
                  <a:schemeClr val="dk1"/>
                </a:solidFill>
              </a:rPr>
              <a:t>. La perforación o laceración de la vía aérea ha sido reportada en pocas oportunidades, y en los casos reportados requirió alguna intervención para solucionarla. </a:t>
            </a:r>
            <a:endParaRPr sz="2900" dirty="0">
              <a:solidFill>
                <a:schemeClr val="dk1"/>
              </a:solidFill>
            </a:endParaRPr>
          </a:p>
          <a:p>
            <a:pPr marL="0" lvl="0" indent="0" algn="l" rtl="0">
              <a:spcBef>
                <a:spcPts val="0"/>
              </a:spcBef>
              <a:spcAft>
                <a:spcPts val="0"/>
              </a:spcAft>
              <a:buClr>
                <a:schemeClr val="dk1"/>
              </a:buClr>
              <a:buSzPts val="1100"/>
              <a:buFont typeface="Arial"/>
              <a:buNone/>
            </a:pPr>
            <a:r>
              <a:rPr lang="es" sz="2900" dirty="0">
                <a:solidFill>
                  <a:schemeClr val="dk1"/>
                </a:solidFill>
              </a:rPr>
              <a:t>Los </a:t>
            </a:r>
            <a:r>
              <a:rPr lang="es" sz="2900" b="1" dirty="0">
                <a:solidFill>
                  <a:schemeClr val="dk1"/>
                </a:solidFill>
              </a:rPr>
              <a:t>síntomas </a:t>
            </a:r>
            <a:r>
              <a:rPr lang="es" sz="2900" dirty="0">
                <a:solidFill>
                  <a:schemeClr val="dk1"/>
                </a:solidFill>
              </a:rPr>
              <a:t>que presentan al momento como </a:t>
            </a:r>
            <a:r>
              <a:rPr lang="es" sz="2900" b="1" dirty="0">
                <a:solidFill>
                  <a:schemeClr val="dk1"/>
                </a:solidFill>
              </a:rPr>
              <a:t>enfisema mediastinal</a:t>
            </a:r>
            <a:r>
              <a:rPr lang="es" sz="2900" dirty="0">
                <a:solidFill>
                  <a:schemeClr val="dk1"/>
                </a:solidFill>
              </a:rPr>
              <a:t>, </a:t>
            </a:r>
            <a:r>
              <a:rPr lang="es" sz="2900" b="1" dirty="0">
                <a:solidFill>
                  <a:schemeClr val="dk1"/>
                </a:solidFill>
              </a:rPr>
              <a:t>subcutáneo, hemorragia aparecen de manera inmediata o temprana después de la laceración</a:t>
            </a:r>
            <a:r>
              <a:rPr lang="es" sz="2900" dirty="0">
                <a:solidFill>
                  <a:schemeClr val="dk1"/>
                </a:solidFill>
              </a:rPr>
              <a:t>.  En nuestro caso no hubo presencia de síntomas ni de inestabilidad. Se decidió conducta expectante por los antecedentes de la paciente, su edad, y que no era visible la laceración en el procedimiento ni en las imágenes posteriores, solo el stent con localización mediastinal. </a:t>
            </a:r>
            <a:r>
              <a:rPr lang="es" sz="2900" b="1" dirty="0">
                <a:solidFill>
                  <a:schemeClr val="dk1"/>
                </a:solidFill>
              </a:rPr>
              <a:t>La paciente evoluciona favorablemente, con una sobrevida de más de 6 meses, a pesar de la complicación, y el estadio de su cáncer.</a:t>
            </a:r>
            <a:endParaRPr sz="2900" b="1" dirty="0">
              <a:solidFill>
                <a:schemeClr val="dk1"/>
              </a:solidFill>
            </a:endParaRPr>
          </a:p>
          <a:p>
            <a:pPr marL="0" lvl="0" indent="0" algn="l" rtl="0">
              <a:spcBef>
                <a:spcPts val="0"/>
              </a:spcBef>
              <a:spcAft>
                <a:spcPts val="5300"/>
              </a:spcAft>
              <a:buNone/>
            </a:pPr>
            <a:endParaRPr dirty="0"/>
          </a:p>
        </p:txBody>
      </p:sp>
      <p:pic>
        <p:nvPicPr>
          <p:cNvPr id="117" name="Google Shape;117;p16"/>
          <p:cNvPicPr preferRelativeResize="0"/>
          <p:nvPr/>
        </p:nvPicPr>
        <p:blipFill>
          <a:blip r:embed="rId3">
            <a:alphaModFix/>
          </a:blip>
          <a:stretch>
            <a:fillRect/>
          </a:stretch>
        </p:blipFill>
        <p:spPr>
          <a:xfrm>
            <a:off x="764950" y="453925"/>
            <a:ext cx="8859676" cy="1738400"/>
          </a:xfrm>
          <a:prstGeom prst="rect">
            <a:avLst/>
          </a:prstGeom>
          <a:noFill/>
          <a:ln>
            <a:noFill/>
          </a:ln>
        </p:spPr>
      </p:pic>
      <p:sp>
        <p:nvSpPr>
          <p:cNvPr id="119" name="Google Shape;119;p16"/>
          <p:cNvSpPr txBox="1"/>
          <p:nvPr/>
        </p:nvSpPr>
        <p:spPr>
          <a:xfrm>
            <a:off x="764950" y="7403200"/>
            <a:ext cx="26836500" cy="173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2900" dirty="0">
                <a:solidFill>
                  <a:schemeClr val="dk1"/>
                </a:solidFill>
              </a:rPr>
              <a:t>Las complicaciones más frecuentes de la broncoscopia rígida están relacionadas a la resección tumoral, o como secuelas tardías de la colocación de stent y generalmente mortales. Las más comunes son la migración y la granulación en los extremos del stent. La perforación o laceración de la vía aérea ha sido reportada en pocas oportunidades, y en los casos reportados requirió alguna intervención para solucionarla. </a:t>
            </a:r>
            <a:endParaRPr sz="2900" dirty="0">
              <a:solidFill>
                <a:schemeClr val="dk1"/>
              </a:solidFill>
            </a:endParaRPr>
          </a:p>
          <a:p>
            <a:pPr marL="0" lvl="0" indent="0" algn="l" rtl="0">
              <a:spcBef>
                <a:spcPts val="0"/>
              </a:spcBef>
              <a:spcAft>
                <a:spcPts val="0"/>
              </a:spcAft>
              <a:buNone/>
            </a:pPr>
            <a:endParaRPr sz="8000" dirty="0">
              <a:solidFill>
                <a:schemeClr val="dk2"/>
              </a:solidFill>
            </a:endParaRPr>
          </a:p>
        </p:txBody>
      </p:sp>
      <p:sp>
        <p:nvSpPr>
          <p:cNvPr id="120" name="Google Shape;120;p16"/>
          <p:cNvSpPr txBox="1"/>
          <p:nvPr/>
        </p:nvSpPr>
        <p:spPr>
          <a:xfrm>
            <a:off x="764950" y="5754475"/>
            <a:ext cx="26836500" cy="173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2800" b="1" dirty="0">
                <a:solidFill>
                  <a:schemeClr val="dk1"/>
                </a:solidFill>
              </a:rPr>
              <a:t>Autores: </a:t>
            </a:r>
            <a:r>
              <a:rPr lang="es" sz="2800" u="sng" dirty="0">
                <a:solidFill>
                  <a:schemeClr val="dk1"/>
                </a:solidFill>
              </a:rPr>
              <a:t>Castaño Gonzalo</a:t>
            </a:r>
            <a:r>
              <a:rPr lang="es" sz="2800" dirty="0">
                <a:solidFill>
                  <a:schemeClr val="dk1"/>
                </a:solidFill>
              </a:rPr>
              <a:t>,Reynoso Berenice,Reino, Fabricio Marino. Murilo Claus Sendeski.. Bledel Ignacio.</a:t>
            </a:r>
            <a:endParaRPr sz="2800" dirty="0">
              <a:solidFill>
                <a:schemeClr val="dk1"/>
              </a:solidFill>
            </a:endParaRPr>
          </a:p>
          <a:p>
            <a:pPr marL="0" lvl="0" indent="0" algn="l" rtl="0">
              <a:lnSpc>
                <a:spcPct val="115000"/>
              </a:lnSpc>
              <a:spcBef>
                <a:spcPts val="0"/>
              </a:spcBef>
              <a:spcAft>
                <a:spcPts val="0"/>
              </a:spcAft>
              <a:buNone/>
            </a:pPr>
            <a:r>
              <a:rPr lang="es" sz="2800" b="1" dirty="0">
                <a:solidFill>
                  <a:schemeClr val="dk1"/>
                </a:solidFill>
              </a:rPr>
              <a:t>Servicio de neumología. Hospital Alemán. CABA. Argentina</a:t>
            </a:r>
            <a:endParaRPr sz="2800" b="1" dirty="0">
              <a:solidFill>
                <a:schemeClr val="dk1"/>
              </a:solidFill>
            </a:endParaRPr>
          </a:p>
          <a:p>
            <a:pPr marL="0" lvl="0" indent="0" algn="l" rtl="0">
              <a:lnSpc>
                <a:spcPct val="115000"/>
              </a:lnSpc>
              <a:spcBef>
                <a:spcPts val="0"/>
              </a:spcBef>
              <a:spcAft>
                <a:spcPts val="0"/>
              </a:spcAft>
              <a:buNone/>
            </a:pPr>
            <a:r>
              <a:rPr lang="es" sz="2800" b="1" dirty="0">
                <a:solidFill>
                  <a:schemeClr val="dk1"/>
                </a:solidFill>
              </a:rPr>
              <a:t>Palabras claves: </a:t>
            </a:r>
            <a:r>
              <a:rPr lang="es" sz="2800" dirty="0">
                <a:solidFill>
                  <a:schemeClr val="dk1"/>
                </a:solidFill>
              </a:rPr>
              <a:t>CA de pulmon, tumor endobronquial, broncoscopia intervencionista, stent endobronquial, perforación bronquial. </a:t>
            </a:r>
            <a:endParaRPr sz="2900" dirty="0">
              <a:solidFill>
                <a:schemeClr val="dk1"/>
              </a:solidFill>
            </a:endParaRPr>
          </a:p>
          <a:p>
            <a:pPr marL="0" lvl="0" indent="0" algn="l" rtl="0">
              <a:spcBef>
                <a:spcPts val="0"/>
              </a:spcBef>
              <a:spcAft>
                <a:spcPts val="0"/>
              </a:spcAft>
              <a:buNone/>
            </a:pPr>
            <a:endParaRPr sz="8000" dirty="0">
              <a:solidFill>
                <a:schemeClr val="dk2"/>
              </a:solidFill>
            </a:endParaRPr>
          </a:p>
        </p:txBody>
      </p:sp>
      <p:pic>
        <p:nvPicPr>
          <p:cNvPr id="121" name="Google Shape;121;p16"/>
          <p:cNvPicPr preferRelativeResize="0"/>
          <p:nvPr/>
        </p:nvPicPr>
        <p:blipFill>
          <a:blip r:embed="rId4">
            <a:alphaModFix/>
          </a:blip>
          <a:stretch>
            <a:fillRect/>
          </a:stretch>
        </p:blipFill>
        <p:spPr>
          <a:xfrm>
            <a:off x="981725" y="28464300"/>
            <a:ext cx="12492974" cy="6858650"/>
          </a:xfrm>
          <a:prstGeom prst="rect">
            <a:avLst/>
          </a:prstGeom>
          <a:noFill/>
          <a:ln>
            <a:noFill/>
          </a:ln>
        </p:spPr>
      </p:pic>
      <p:pic>
        <p:nvPicPr>
          <p:cNvPr id="122" name="Google Shape;122;p16"/>
          <p:cNvPicPr preferRelativeResize="0"/>
          <p:nvPr/>
        </p:nvPicPr>
        <p:blipFill>
          <a:blip r:embed="rId5">
            <a:alphaModFix/>
          </a:blip>
          <a:stretch>
            <a:fillRect/>
          </a:stretch>
        </p:blipFill>
        <p:spPr>
          <a:xfrm>
            <a:off x="15325926" y="28707906"/>
            <a:ext cx="7302603" cy="4469400"/>
          </a:xfrm>
          <a:prstGeom prst="rect">
            <a:avLst/>
          </a:prstGeom>
          <a:noFill/>
          <a:ln>
            <a:noFill/>
          </a:ln>
        </p:spPr>
      </p:pic>
      <p:pic>
        <p:nvPicPr>
          <p:cNvPr id="123" name="Google Shape;123;p16"/>
          <p:cNvPicPr preferRelativeResize="0"/>
          <p:nvPr/>
        </p:nvPicPr>
        <p:blipFill>
          <a:blip r:embed="rId6">
            <a:alphaModFix/>
          </a:blip>
          <a:stretch>
            <a:fillRect/>
          </a:stretch>
        </p:blipFill>
        <p:spPr>
          <a:xfrm>
            <a:off x="22628530" y="28707900"/>
            <a:ext cx="5596769" cy="4469401"/>
          </a:xfrm>
          <a:prstGeom prst="rect">
            <a:avLst/>
          </a:prstGeom>
          <a:noFill/>
          <a:ln>
            <a:noFill/>
          </a:ln>
        </p:spPr>
      </p:pic>
      <p:pic>
        <p:nvPicPr>
          <p:cNvPr id="13" name="Picture 12">
            <a:extLst>
              <a:ext uri="{FF2B5EF4-FFF2-40B4-BE49-F238E27FC236}">
                <a16:creationId xmlns:a16="http://schemas.microsoft.com/office/drawing/2014/main" id="{90055CA3-CB9E-45CC-A729-1C6DBBADEA35}"/>
              </a:ext>
            </a:extLst>
          </p:cNvPr>
          <p:cNvPicPr>
            <a:picLocks noChangeAspect="1"/>
          </p:cNvPicPr>
          <p:nvPr/>
        </p:nvPicPr>
        <p:blipFill>
          <a:blip r:embed="rId7"/>
          <a:stretch>
            <a:fillRect/>
          </a:stretch>
        </p:blipFill>
        <p:spPr>
          <a:xfrm>
            <a:off x="10179102" y="5835"/>
            <a:ext cx="6944759" cy="2482062"/>
          </a:xfrm>
          <a:prstGeom prst="rect">
            <a:avLst/>
          </a:prstGeom>
        </p:spPr>
      </p:pic>
      <p:sp>
        <p:nvSpPr>
          <p:cNvPr id="14" name="TextBox 13">
            <a:extLst>
              <a:ext uri="{FF2B5EF4-FFF2-40B4-BE49-F238E27FC236}">
                <a16:creationId xmlns:a16="http://schemas.microsoft.com/office/drawing/2014/main" id="{DEA5A972-3545-4BBB-B415-6931FAD29BE7}"/>
              </a:ext>
            </a:extLst>
          </p:cNvPr>
          <p:cNvSpPr txBox="1"/>
          <p:nvPr/>
        </p:nvSpPr>
        <p:spPr>
          <a:xfrm>
            <a:off x="25795968" y="254547"/>
            <a:ext cx="3004457" cy="1323439"/>
          </a:xfrm>
          <a:prstGeom prst="rect">
            <a:avLst/>
          </a:prstGeom>
          <a:noFill/>
        </p:spPr>
        <p:txBody>
          <a:bodyPr wrap="square" rtlCol="0">
            <a:spAutoFit/>
          </a:bodyPr>
          <a:lstStyle/>
          <a:p>
            <a:r>
              <a:rPr lang="es-ES" sz="8000" b="1" dirty="0"/>
              <a:t>P-004</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742</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 Light</vt:lpstr>
      <vt:lpstr>PERFORACIÓN BRONQUIAL POR STENT DE SILICONA, COMPLICACIÓN POCO FRECUENTE.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endobronquial. Autores: Reino Fabricio Marino. Reynoso Berenice. Sendeski Claus Murilo. Castaño Gonzalo. Ignacio Bledel. Servicio de neumonología. Hospital Alemán. Buenos Aires. Argentina. Palabras clave: Tuberculosis, Tuberculosis endobronquial, Mycobacterium tuberculosis  Es el compromiso del árbol traqueobronquial por mycobacterium tuberculosis, el cual  se debe a diversos mecanismos patogénicos implicados: progresión de la afectación adenopática a la pared bronquial, diseminación bacilar endoluminal desde un foco parenquimatoso, diseminación hematógena o linfática. La clínica y la radiografía suelen ser inespecíficas. Suele afectar a pacientes jóvenes y se presenta con tos de inicio agudo o insidioso, sibilancias, febrícula y síntomas constitucionales. Aunque las lesiones endobronquiales generalmente resultan en esputo positivo para bacilos ácido-alcohol resistentes (BAAR), en esputo negativo o la ausencia de lesiones radiológicas pueden retrasar el diagnóstico. La consideración diagnóstica de otras patologías como cáncer y/o neumonía puede llevar a un diagnóstico erróneo. Por lo tanto, la broncoscopia es esencial para la confirmación de la tuberculosis endobronquial. Se han descrito distintos estadios de lesiones endoscópicas que incluyen bronquitis inespecífica, edema hiperemia, lesiones caseificantes, ulceradas, tumoraciones de tipo vesiculares o polipoides y en última instancia estenosis cicatrizal.</dc:title>
  <dc:creator>Gonzalo Castaño</dc:creator>
  <cp:lastModifiedBy>Gonzalo Castaño</cp:lastModifiedBy>
  <cp:revision>3</cp:revision>
  <dcterms:modified xsi:type="dcterms:W3CDTF">2024-10-16T17:54:21Z</dcterms:modified>
</cp:coreProperties>
</file>