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45088" cy="9144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aEg2smLfW+nbux71gFGvgmHk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532" y="72"/>
      </p:cViewPr>
      <p:guideLst>
        <p:guide orient="horz" pos="2880"/>
        <p:guide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85882" y="1496484"/>
            <a:ext cx="4373325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6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3136" y="4802717"/>
            <a:ext cx="3858816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328348" y="3116240"/>
            <a:ext cx="5801784" cy="443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62100" y="3806687"/>
            <a:ext cx="7749117" cy="110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888876" y="2729434"/>
            <a:ext cx="7749117" cy="32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51046" y="2279653"/>
            <a:ext cx="4437638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6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51046" y="6119286"/>
            <a:ext cx="4437638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218666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04701" y="2434167"/>
            <a:ext cx="218666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5439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4396" y="2241551"/>
            <a:ext cx="217661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54396" y="3340100"/>
            <a:ext cx="217661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604701" y="2241551"/>
            <a:ext cx="218733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604701" y="3340100"/>
            <a:ext cx="218733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  <a:defRPr sz="18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187332" y="1316568"/>
            <a:ext cx="2604701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6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1pPr>
            <a:lvl2pPr marL="914400" lvl="1" indent="-32867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76"/>
              <a:buChar char="•"/>
              <a:defRPr sz="1576"/>
            </a:lvl2pPr>
            <a:lvl3pPr marL="1371600" lvl="2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4pPr>
            <a:lvl5pPr marL="2286000" lvl="4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5pPr>
            <a:lvl6pPr marL="2743200" lvl="5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marL="3200400" lvl="6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marL="3657600" lvl="7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marL="4114800" lvl="8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54395" y="2743200"/>
            <a:ext cx="165942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  <a:defRPr sz="18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187332" y="1316568"/>
            <a:ext cx="2604701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54395" y="2743200"/>
            <a:ext cx="165942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6"/>
              <a:buFont typeface="Calibri"/>
              <a:buNone/>
              <a:defRPr sz="24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8676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6"/>
              <a:buFont typeface="Arial"/>
              <a:buChar char="•"/>
              <a:defRPr sz="15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85204" y="309817"/>
            <a:ext cx="4920316" cy="5693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NEUMONÍA LIPOIDEA EN PACIENTE CON CÁNCER TESTICULAR.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0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Agostina Estebarena, Lucia Mercedes García, Guillermo Besteiro, Macarena Noblia, María Belén Colantuono, Andrea Páez de Lima , Ana María Putruele. Hospital de Clínicas José de San Martín. </a:t>
            </a:r>
            <a:endParaRPr sz="1000" b="0" i="0" u="none" strike="noStrike" cap="none">
              <a:solidFill>
                <a:srgbClr val="222A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7950" y="1928161"/>
            <a:ext cx="4914600" cy="272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Caso clínico: </a:t>
            </a:r>
            <a:r>
              <a:rPr lang="es-AR" sz="95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Paciente masculino de 28 años con antecedentes de tumor testicular germinal mixto (Estadio IV) y  consumo de sustancias de abuso (marihuana, cocaína y crack). Realizó tratamiento quirúrgico y posteriormente quimioterápico con Bleomicina, Etopósido y Cisplatino. Cuatro meses después de la última infusión, ingresó al hospital por hemoptisis y fiebre. Presentaba anemia grave con requerimiento transfusional diario, marcadores inflamatorios elevados (VSG 103, PCR 8.89) y una BGCh de 334240 mUI/ml. La tomografía de tórax mostró nódulos </a:t>
            </a:r>
            <a:r>
              <a:rPr lang="es-AR" sz="95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sólidos</a:t>
            </a:r>
            <a:r>
              <a:rPr lang="es-AR" sz="95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 de distribución aleatoria, redondeados, así como imágenes nodulillares centroacinares de distribución difusa. Dichas imágenes no eran evidentes en tomografías previas. A las 48 horas de ingreso, desarrolló insuficiencia respiratoria e inicio tratamiento antibiótico con Piperacilina-Tazobactam. Se realizó lavado bronquioalveolar de aspecto hemorrágico, con macrófagos sin hemosiderina pero presentaban una técnica de Perls positivo para hemorragia alveolar. Debido a la sospecha de progresión de la enfermedad, reinició quimioterapia con Etopósido y Vincristina, desarrollando shock hipovolémico/séptico, requiriendo intubación y vasopresores. El tratamiento antibiótico se amplió a Meropenem y Colistin. Ante la mala evolución clínica se realiza una nueva fibrobroncoscopia que evidencia hemorragia alveolar y se aisló St. Viridans, sin células neoplásicas en la BTB. El paciente falleció por falla multiorgánica a las 48 hs. Se realizó biopsia postmorten pulmonar que mostró edema, hemorragia, macrófagos con pigmentos antracóticos y hemosiderina, vacuolas intracitoplasmáticas (Rojo Aceite O) y mínima fibrosis intersticial (Tricrómico de Mason). Con estos hallazgos el diagnóstico histológico fue de hemorragia e injuria alveolar (daño alveolar) y neumonía lipoidea.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07834" y="985620"/>
            <a:ext cx="4920316" cy="8233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Introducción: </a:t>
            </a:r>
            <a:r>
              <a:rPr lang="es-AR" sz="95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La neumonía lipoidea es una afección rara clasificada en exógena y endógena. La exógena es la forma más frecuente y resulta de la aspiración de sustancias grasas debido a anomalías en la deglución o uso de productos aceitosos. La endógena ocurre por obstrucciones o infecciones pulmonares crónicas. Puede causar tos, disnea, dolor torácico, fiebre y hemoptisis. Radiológicamente se manifiesta como consolidaciones o nódulos pulmonares. Su incidencia es baja.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97950" y="6070888"/>
            <a:ext cx="4927340" cy="11156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Discusión:  </a:t>
            </a:r>
            <a:r>
              <a:rPr lang="es-AR" sz="95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El daño y la hemorragia alveolar podrían estar relacionados con el consumo de cocaína o crack, que pueden causar neumonía lipoidea. La bleomicina también podría inducir hemorragia alveolar difusa y enfermedad pulmonar intersticial, causando fibrosis en el 1-5% de los pacientes. Por otra parte, la cocaína aumenta el tono vascular pulmonar, generando afectación respiratoria similar. Los tumores testiculares germinales pueden desencadenar el síndrome de coriocarcinoma, provocando insuficiencia respiratoria y hemorragia alveolar. Identificar la causa exacta del daño pulmonar es crucial para mejorar el tratamiento.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97950" y="7253117"/>
            <a:ext cx="4907570" cy="8233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Conclusión: </a:t>
            </a:r>
            <a:r>
              <a:rPr lang="es-AR" sz="95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Los hallazgos histopatológicos indicaron hemorragia, daño alveolar difuso y neumonía lipoidea, sugiriendo una causa multifactorial. El consumo de cocaína, crack y la toxicidad de sus adulterantes sumado al uso de bleomicina podrían haber desencadenado el daño y la hemorragia. A pesar de esto, no se puede descartar una causa endógena de neumonía lipoidea debido a su patología subyacente.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97950" y="8142959"/>
            <a:ext cx="4920316" cy="9233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 b="1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Bibliografía: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Vijay Hadda &amp;amp; Gopi C Khilnani (2010) Lipoid pneumonia: an overview, Expert Review of Respiratory Medicine.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Clemm C, Bleomycin-induced pulmonary infiltrations in the treatment of testicular cancer.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 b="0" i="0" u="none" strike="noStrike" cap="none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De Almeida, et al. High-Resolution Computed Tomographic Findings of Cocaine-Induced Pulmonary Disease: A State of the Art Review. (2014).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303401" y="-4172"/>
            <a:ext cx="998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P-006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15732" r="3579"/>
          <a:stretch/>
        </p:blipFill>
        <p:spPr>
          <a:xfrm>
            <a:off x="284810" y="4729542"/>
            <a:ext cx="2182263" cy="124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75" y="4711688"/>
            <a:ext cx="2018429" cy="129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Narrow</vt:lpstr>
      <vt:lpstr>Office 2013 - Tema de 2022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 Senorans</dc:creator>
  <cp:lastModifiedBy>Medicos, internacion</cp:lastModifiedBy>
  <cp:revision>1</cp:revision>
  <dcterms:created xsi:type="dcterms:W3CDTF">2019-08-05T18:41:14Z</dcterms:created>
  <dcterms:modified xsi:type="dcterms:W3CDTF">2024-10-16T17:39:56Z</dcterms:modified>
</cp:coreProperties>
</file>