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5143500" cy="91440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gEOjE6JPLN0qwo5gkAnv+wt6Fpb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4" d="100"/>
          <a:sy n="154" d="100"/>
        </p:scale>
        <p:origin x="8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463800" y="685800"/>
            <a:ext cx="19304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11"/>
        <p:cNvGrpSpPr/>
        <p:nvPr/>
      </p:nvGrpSpPr>
      <p:grpSpPr>
        <a:xfrm>
          <a:off x="0" y="0"/>
          <a:ext cx="0" cy="0"/>
          <a:chOff x="0" y="0"/>
          <a:chExt cx="0" cy="0"/>
        </a:xfrm>
      </p:grpSpPr>
      <p:sp>
        <p:nvSpPr>
          <p:cNvPr id="12" name="Google Shape;12;p3"/>
          <p:cNvSpPr txBox="1">
            <a:spLocks noGrp="1"/>
          </p:cNvSpPr>
          <p:nvPr>
            <p:ph type="title"/>
          </p:nvPr>
        </p:nvSpPr>
        <p:spPr>
          <a:xfrm>
            <a:off x="354285" y="486836"/>
            <a:ext cx="4436269"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body" idx="1"/>
          </p:nvPr>
        </p:nvSpPr>
        <p:spPr>
          <a:xfrm>
            <a:off x="354286" y="2241551"/>
            <a:ext cx="2175941"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63"/>
              </a:spcBef>
              <a:spcAft>
                <a:spcPts val="0"/>
              </a:spcAft>
              <a:buClr>
                <a:schemeClr val="dk1"/>
              </a:buClr>
              <a:buSzPts val="1350"/>
              <a:buNone/>
              <a:defRPr sz="1350" b="1"/>
            </a:lvl1pPr>
            <a:lvl2pPr marL="914400" lvl="1" indent="-228600" algn="l">
              <a:lnSpc>
                <a:spcPct val="90000"/>
              </a:lnSpc>
              <a:spcBef>
                <a:spcPts val="281"/>
              </a:spcBef>
              <a:spcAft>
                <a:spcPts val="0"/>
              </a:spcAft>
              <a:buClr>
                <a:schemeClr val="dk1"/>
              </a:buClr>
              <a:buSzPts val="1125"/>
              <a:buNone/>
              <a:defRPr sz="1125" b="1"/>
            </a:lvl2pPr>
            <a:lvl3pPr marL="1371600" lvl="2" indent="-228600" algn="l">
              <a:lnSpc>
                <a:spcPct val="90000"/>
              </a:lnSpc>
              <a:spcBef>
                <a:spcPts val="281"/>
              </a:spcBef>
              <a:spcAft>
                <a:spcPts val="0"/>
              </a:spcAft>
              <a:buClr>
                <a:schemeClr val="dk1"/>
              </a:buClr>
              <a:buSzPts val="1013"/>
              <a:buNone/>
              <a:defRPr sz="1013" b="1"/>
            </a:lvl3pPr>
            <a:lvl4pPr marL="1828800" lvl="3" indent="-228600" algn="l">
              <a:lnSpc>
                <a:spcPct val="90000"/>
              </a:lnSpc>
              <a:spcBef>
                <a:spcPts val="281"/>
              </a:spcBef>
              <a:spcAft>
                <a:spcPts val="0"/>
              </a:spcAft>
              <a:buClr>
                <a:schemeClr val="dk1"/>
              </a:buClr>
              <a:buSzPts val="900"/>
              <a:buNone/>
              <a:defRPr sz="900" b="1"/>
            </a:lvl4pPr>
            <a:lvl5pPr marL="2286000" lvl="4" indent="-228600" algn="l">
              <a:lnSpc>
                <a:spcPct val="90000"/>
              </a:lnSpc>
              <a:spcBef>
                <a:spcPts val="281"/>
              </a:spcBef>
              <a:spcAft>
                <a:spcPts val="0"/>
              </a:spcAft>
              <a:buClr>
                <a:schemeClr val="dk1"/>
              </a:buClr>
              <a:buSzPts val="900"/>
              <a:buNone/>
              <a:defRPr sz="900" b="1"/>
            </a:lvl5pPr>
            <a:lvl6pPr marL="2743200" lvl="5" indent="-228600" algn="l">
              <a:lnSpc>
                <a:spcPct val="90000"/>
              </a:lnSpc>
              <a:spcBef>
                <a:spcPts val="281"/>
              </a:spcBef>
              <a:spcAft>
                <a:spcPts val="0"/>
              </a:spcAft>
              <a:buClr>
                <a:schemeClr val="dk1"/>
              </a:buClr>
              <a:buSzPts val="900"/>
              <a:buNone/>
              <a:defRPr sz="900" b="1"/>
            </a:lvl6pPr>
            <a:lvl7pPr marL="3200400" lvl="6" indent="-228600" algn="l">
              <a:lnSpc>
                <a:spcPct val="90000"/>
              </a:lnSpc>
              <a:spcBef>
                <a:spcPts val="281"/>
              </a:spcBef>
              <a:spcAft>
                <a:spcPts val="0"/>
              </a:spcAft>
              <a:buClr>
                <a:schemeClr val="dk1"/>
              </a:buClr>
              <a:buSzPts val="900"/>
              <a:buNone/>
              <a:defRPr sz="900" b="1"/>
            </a:lvl7pPr>
            <a:lvl8pPr marL="3657600" lvl="7" indent="-228600" algn="l">
              <a:lnSpc>
                <a:spcPct val="90000"/>
              </a:lnSpc>
              <a:spcBef>
                <a:spcPts val="281"/>
              </a:spcBef>
              <a:spcAft>
                <a:spcPts val="0"/>
              </a:spcAft>
              <a:buClr>
                <a:schemeClr val="dk1"/>
              </a:buClr>
              <a:buSzPts val="900"/>
              <a:buNone/>
              <a:defRPr sz="900" b="1"/>
            </a:lvl8pPr>
            <a:lvl9pPr marL="4114800" lvl="8" indent="-228600" algn="l">
              <a:lnSpc>
                <a:spcPct val="90000"/>
              </a:lnSpc>
              <a:spcBef>
                <a:spcPts val="281"/>
              </a:spcBef>
              <a:spcAft>
                <a:spcPts val="0"/>
              </a:spcAft>
              <a:buClr>
                <a:schemeClr val="dk1"/>
              </a:buClr>
              <a:buSzPts val="900"/>
              <a:buNone/>
              <a:defRPr sz="900" b="1"/>
            </a:lvl9pPr>
          </a:lstStyle>
          <a:p>
            <a:endParaRPr/>
          </a:p>
        </p:txBody>
      </p:sp>
      <p:sp>
        <p:nvSpPr>
          <p:cNvPr id="14" name="Google Shape;14;p3"/>
          <p:cNvSpPr txBox="1">
            <a:spLocks noGrp="1"/>
          </p:cNvSpPr>
          <p:nvPr>
            <p:ph type="body" idx="2"/>
          </p:nvPr>
        </p:nvSpPr>
        <p:spPr>
          <a:xfrm>
            <a:off x="354286" y="3340100"/>
            <a:ext cx="2175941"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15" name="Google Shape;15;p3"/>
          <p:cNvSpPr txBox="1">
            <a:spLocks noGrp="1"/>
          </p:cNvSpPr>
          <p:nvPr>
            <p:ph type="body" idx="3"/>
          </p:nvPr>
        </p:nvSpPr>
        <p:spPr>
          <a:xfrm>
            <a:off x="2603897" y="2241551"/>
            <a:ext cx="2186657"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63"/>
              </a:spcBef>
              <a:spcAft>
                <a:spcPts val="0"/>
              </a:spcAft>
              <a:buClr>
                <a:schemeClr val="dk1"/>
              </a:buClr>
              <a:buSzPts val="1350"/>
              <a:buNone/>
              <a:defRPr sz="1350" b="1"/>
            </a:lvl1pPr>
            <a:lvl2pPr marL="914400" lvl="1" indent="-228600" algn="l">
              <a:lnSpc>
                <a:spcPct val="90000"/>
              </a:lnSpc>
              <a:spcBef>
                <a:spcPts val="281"/>
              </a:spcBef>
              <a:spcAft>
                <a:spcPts val="0"/>
              </a:spcAft>
              <a:buClr>
                <a:schemeClr val="dk1"/>
              </a:buClr>
              <a:buSzPts val="1125"/>
              <a:buNone/>
              <a:defRPr sz="1125" b="1"/>
            </a:lvl2pPr>
            <a:lvl3pPr marL="1371600" lvl="2" indent="-228600" algn="l">
              <a:lnSpc>
                <a:spcPct val="90000"/>
              </a:lnSpc>
              <a:spcBef>
                <a:spcPts val="281"/>
              </a:spcBef>
              <a:spcAft>
                <a:spcPts val="0"/>
              </a:spcAft>
              <a:buClr>
                <a:schemeClr val="dk1"/>
              </a:buClr>
              <a:buSzPts val="1013"/>
              <a:buNone/>
              <a:defRPr sz="1013" b="1"/>
            </a:lvl3pPr>
            <a:lvl4pPr marL="1828800" lvl="3" indent="-228600" algn="l">
              <a:lnSpc>
                <a:spcPct val="90000"/>
              </a:lnSpc>
              <a:spcBef>
                <a:spcPts val="281"/>
              </a:spcBef>
              <a:spcAft>
                <a:spcPts val="0"/>
              </a:spcAft>
              <a:buClr>
                <a:schemeClr val="dk1"/>
              </a:buClr>
              <a:buSzPts val="900"/>
              <a:buNone/>
              <a:defRPr sz="900" b="1"/>
            </a:lvl4pPr>
            <a:lvl5pPr marL="2286000" lvl="4" indent="-228600" algn="l">
              <a:lnSpc>
                <a:spcPct val="90000"/>
              </a:lnSpc>
              <a:spcBef>
                <a:spcPts val="281"/>
              </a:spcBef>
              <a:spcAft>
                <a:spcPts val="0"/>
              </a:spcAft>
              <a:buClr>
                <a:schemeClr val="dk1"/>
              </a:buClr>
              <a:buSzPts val="900"/>
              <a:buNone/>
              <a:defRPr sz="900" b="1"/>
            </a:lvl5pPr>
            <a:lvl6pPr marL="2743200" lvl="5" indent="-228600" algn="l">
              <a:lnSpc>
                <a:spcPct val="90000"/>
              </a:lnSpc>
              <a:spcBef>
                <a:spcPts val="281"/>
              </a:spcBef>
              <a:spcAft>
                <a:spcPts val="0"/>
              </a:spcAft>
              <a:buClr>
                <a:schemeClr val="dk1"/>
              </a:buClr>
              <a:buSzPts val="900"/>
              <a:buNone/>
              <a:defRPr sz="900" b="1"/>
            </a:lvl6pPr>
            <a:lvl7pPr marL="3200400" lvl="6" indent="-228600" algn="l">
              <a:lnSpc>
                <a:spcPct val="90000"/>
              </a:lnSpc>
              <a:spcBef>
                <a:spcPts val="281"/>
              </a:spcBef>
              <a:spcAft>
                <a:spcPts val="0"/>
              </a:spcAft>
              <a:buClr>
                <a:schemeClr val="dk1"/>
              </a:buClr>
              <a:buSzPts val="900"/>
              <a:buNone/>
              <a:defRPr sz="900" b="1"/>
            </a:lvl7pPr>
            <a:lvl8pPr marL="3657600" lvl="7" indent="-228600" algn="l">
              <a:lnSpc>
                <a:spcPct val="90000"/>
              </a:lnSpc>
              <a:spcBef>
                <a:spcPts val="281"/>
              </a:spcBef>
              <a:spcAft>
                <a:spcPts val="0"/>
              </a:spcAft>
              <a:buClr>
                <a:schemeClr val="dk1"/>
              </a:buClr>
              <a:buSzPts val="900"/>
              <a:buNone/>
              <a:defRPr sz="900" b="1"/>
            </a:lvl8pPr>
            <a:lvl9pPr marL="4114800" lvl="8" indent="-228600" algn="l">
              <a:lnSpc>
                <a:spcPct val="90000"/>
              </a:lnSpc>
              <a:spcBef>
                <a:spcPts val="281"/>
              </a:spcBef>
              <a:spcAft>
                <a:spcPts val="0"/>
              </a:spcAft>
              <a:buClr>
                <a:schemeClr val="dk1"/>
              </a:buClr>
              <a:buSzPts val="900"/>
              <a:buNone/>
              <a:defRPr sz="900" b="1"/>
            </a:lvl9pPr>
          </a:lstStyle>
          <a:p>
            <a:endParaRPr/>
          </a:p>
        </p:txBody>
      </p:sp>
      <p:sp>
        <p:nvSpPr>
          <p:cNvPr id="16" name="Google Shape;16;p3"/>
          <p:cNvSpPr txBox="1">
            <a:spLocks noGrp="1"/>
          </p:cNvSpPr>
          <p:nvPr>
            <p:ph type="body" idx="4"/>
          </p:nvPr>
        </p:nvSpPr>
        <p:spPr>
          <a:xfrm>
            <a:off x="2603897" y="3340100"/>
            <a:ext cx="2186657"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17" name="Google Shape;17;p3"/>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3"/>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3"/>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353616" y="486836"/>
            <a:ext cx="4436269"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29141" y="3116924"/>
            <a:ext cx="5801784" cy="443626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360793" y="3806859"/>
            <a:ext cx="7749117" cy="110906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889488" y="2729939"/>
            <a:ext cx="7749117" cy="326290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20"/>
        <p:cNvGrpSpPr/>
        <p:nvPr/>
      </p:nvGrpSpPr>
      <p:grpSpPr>
        <a:xfrm>
          <a:off x="0" y="0"/>
          <a:ext cx="0" cy="0"/>
          <a:chOff x="0" y="0"/>
          <a:chExt cx="0" cy="0"/>
        </a:xfrm>
      </p:grpSpPr>
      <p:sp>
        <p:nvSpPr>
          <p:cNvPr id="21" name="Google Shape;21;p4"/>
          <p:cNvSpPr txBox="1">
            <a:spLocks noGrp="1"/>
          </p:cNvSpPr>
          <p:nvPr>
            <p:ph type="ctrTitle"/>
          </p:nvPr>
        </p:nvSpPr>
        <p:spPr>
          <a:xfrm>
            <a:off x="385763" y="1496484"/>
            <a:ext cx="4371975"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375"/>
              <a:buFont typeface="Calibri"/>
              <a:buNone/>
              <a:defRPr sz="3375"/>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ubTitle" idx="1"/>
          </p:nvPr>
        </p:nvSpPr>
        <p:spPr>
          <a:xfrm>
            <a:off x="642938" y="4802717"/>
            <a:ext cx="3857625"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63"/>
              </a:spcBef>
              <a:spcAft>
                <a:spcPts val="0"/>
              </a:spcAft>
              <a:buClr>
                <a:schemeClr val="dk1"/>
              </a:buClr>
              <a:buSzPts val="1350"/>
              <a:buNone/>
              <a:defRPr sz="1350"/>
            </a:lvl1pPr>
            <a:lvl2pPr lvl="1" algn="ctr">
              <a:lnSpc>
                <a:spcPct val="90000"/>
              </a:lnSpc>
              <a:spcBef>
                <a:spcPts val="281"/>
              </a:spcBef>
              <a:spcAft>
                <a:spcPts val="0"/>
              </a:spcAft>
              <a:buClr>
                <a:schemeClr val="dk1"/>
              </a:buClr>
              <a:buSzPts val="1125"/>
              <a:buNone/>
              <a:defRPr sz="1125"/>
            </a:lvl2pPr>
            <a:lvl3pPr lvl="2" algn="ctr">
              <a:lnSpc>
                <a:spcPct val="90000"/>
              </a:lnSpc>
              <a:spcBef>
                <a:spcPts val="281"/>
              </a:spcBef>
              <a:spcAft>
                <a:spcPts val="0"/>
              </a:spcAft>
              <a:buClr>
                <a:schemeClr val="dk1"/>
              </a:buClr>
              <a:buSzPts val="1013"/>
              <a:buNone/>
              <a:defRPr sz="1013"/>
            </a:lvl3pPr>
            <a:lvl4pPr lvl="3" algn="ctr">
              <a:lnSpc>
                <a:spcPct val="90000"/>
              </a:lnSpc>
              <a:spcBef>
                <a:spcPts val="281"/>
              </a:spcBef>
              <a:spcAft>
                <a:spcPts val="0"/>
              </a:spcAft>
              <a:buClr>
                <a:schemeClr val="dk1"/>
              </a:buClr>
              <a:buSzPts val="900"/>
              <a:buNone/>
              <a:defRPr sz="900"/>
            </a:lvl4pPr>
            <a:lvl5pPr lvl="4" algn="ctr">
              <a:lnSpc>
                <a:spcPct val="90000"/>
              </a:lnSpc>
              <a:spcBef>
                <a:spcPts val="281"/>
              </a:spcBef>
              <a:spcAft>
                <a:spcPts val="0"/>
              </a:spcAft>
              <a:buClr>
                <a:schemeClr val="dk1"/>
              </a:buClr>
              <a:buSzPts val="900"/>
              <a:buNone/>
              <a:defRPr sz="900"/>
            </a:lvl5pPr>
            <a:lvl6pPr lvl="5" algn="ctr">
              <a:lnSpc>
                <a:spcPct val="90000"/>
              </a:lnSpc>
              <a:spcBef>
                <a:spcPts val="281"/>
              </a:spcBef>
              <a:spcAft>
                <a:spcPts val="0"/>
              </a:spcAft>
              <a:buClr>
                <a:schemeClr val="dk1"/>
              </a:buClr>
              <a:buSzPts val="900"/>
              <a:buNone/>
              <a:defRPr sz="900"/>
            </a:lvl6pPr>
            <a:lvl7pPr lvl="6" algn="ctr">
              <a:lnSpc>
                <a:spcPct val="90000"/>
              </a:lnSpc>
              <a:spcBef>
                <a:spcPts val="281"/>
              </a:spcBef>
              <a:spcAft>
                <a:spcPts val="0"/>
              </a:spcAft>
              <a:buClr>
                <a:schemeClr val="dk1"/>
              </a:buClr>
              <a:buSzPts val="900"/>
              <a:buNone/>
              <a:defRPr sz="900"/>
            </a:lvl7pPr>
            <a:lvl8pPr lvl="7" algn="ctr">
              <a:lnSpc>
                <a:spcPct val="90000"/>
              </a:lnSpc>
              <a:spcBef>
                <a:spcPts val="281"/>
              </a:spcBef>
              <a:spcAft>
                <a:spcPts val="0"/>
              </a:spcAft>
              <a:buClr>
                <a:schemeClr val="dk1"/>
              </a:buClr>
              <a:buSzPts val="900"/>
              <a:buNone/>
              <a:defRPr sz="900"/>
            </a:lvl8pPr>
            <a:lvl9pPr lvl="8" algn="ctr">
              <a:lnSpc>
                <a:spcPct val="90000"/>
              </a:lnSpc>
              <a:spcBef>
                <a:spcPts val="281"/>
              </a:spcBef>
              <a:spcAft>
                <a:spcPts val="0"/>
              </a:spcAft>
              <a:buClr>
                <a:schemeClr val="dk1"/>
              </a:buClr>
              <a:buSzPts val="900"/>
              <a:buNone/>
              <a:defRPr sz="900"/>
            </a:lvl9pPr>
          </a:lstStyle>
          <a:p>
            <a:endParaRPr/>
          </a:p>
        </p:txBody>
      </p:sp>
      <p:sp>
        <p:nvSpPr>
          <p:cNvPr id="23" name="Google Shape;23;p4"/>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353616" y="486836"/>
            <a:ext cx="4436269"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body" idx="1"/>
          </p:nvPr>
        </p:nvSpPr>
        <p:spPr>
          <a:xfrm>
            <a:off x="353616" y="2434167"/>
            <a:ext cx="4436269"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50937" y="2279653"/>
            <a:ext cx="4436269"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375"/>
              <a:buFont typeface="Calibri"/>
              <a:buNone/>
              <a:defRPr sz="3375"/>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350937" y="6119286"/>
            <a:ext cx="4436269"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63"/>
              </a:spcBef>
              <a:spcAft>
                <a:spcPts val="0"/>
              </a:spcAft>
              <a:buClr>
                <a:schemeClr val="dk1"/>
              </a:buClr>
              <a:buSzPts val="1350"/>
              <a:buNone/>
              <a:defRPr sz="1350">
                <a:solidFill>
                  <a:schemeClr val="dk1"/>
                </a:solidFill>
              </a:defRPr>
            </a:lvl1pPr>
            <a:lvl2pPr marL="914400" lvl="1" indent="-228600" algn="l">
              <a:lnSpc>
                <a:spcPct val="90000"/>
              </a:lnSpc>
              <a:spcBef>
                <a:spcPts val="281"/>
              </a:spcBef>
              <a:spcAft>
                <a:spcPts val="0"/>
              </a:spcAft>
              <a:buClr>
                <a:srgbClr val="888888"/>
              </a:buClr>
              <a:buSzPts val="1125"/>
              <a:buNone/>
              <a:defRPr sz="1125">
                <a:solidFill>
                  <a:srgbClr val="888888"/>
                </a:solidFill>
              </a:defRPr>
            </a:lvl2pPr>
            <a:lvl3pPr marL="1371600" lvl="2" indent="-228600" algn="l">
              <a:lnSpc>
                <a:spcPct val="90000"/>
              </a:lnSpc>
              <a:spcBef>
                <a:spcPts val="281"/>
              </a:spcBef>
              <a:spcAft>
                <a:spcPts val="0"/>
              </a:spcAft>
              <a:buClr>
                <a:srgbClr val="888888"/>
              </a:buClr>
              <a:buSzPts val="1013"/>
              <a:buNone/>
              <a:defRPr sz="1013">
                <a:solidFill>
                  <a:srgbClr val="888888"/>
                </a:solidFill>
              </a:defRPr>
            </a:lvl3pPr>
            <a:lvl4pPr marL="1828800" lvl="3" indent="-228600" algn="l">
              <a:lnSpc>
                <a:spcPct val="90000"/>
              </a:lnSpc>
              <a:spcBef>
                <a:spcPts val="281"/>
              </a:spcBef>
              <a:spcAft>
                <a:spcPts val="0"/>
              </a:spcAft>
              <a:buClr>
                <a:srgbClr val="888888"/>
              </a:buClr>
              <a:buSzPts val="900"/>
              <a:buNone/>
              <a:defRPr sz="900">
                <a:solidFill>
                  <a:srgbClr val="888888"/>
                </a:solidFill>
              </a:defRPr>
            </a:lvl4pPr>
            <a:lvl5pPr marL="2286000" lvl="4" indent="-228600" algn="l">
              <a:lnSpc>
                <a:spcPct val="90000"/>
              </a:lnSpc>
              <a:spcBef>
                <a:spcPts val="281"/>
              </a:spcBef>
              <a:spcAft>
                <a:spcPts val="0"/>
              </a:spcAft>
              <a:buClr>
                <a:srgbClr val="888888"/>
              </a:buClr>
              <a:buSzPts val="900"/>
              <a:buNone/>
              <a:defRPr sz="900">
                <a:solidFill>
                  <a:srgbClr val="888888"/>
                </a:solidFill>
              </a:defRPr>
            </a:lvl5pPr>
            <a:lvl6pPr marL="2743200" lvl="5" indent="-228600" algn="l">
              <a:lnSpc>
                <a:spcPct val="90000"/>
              </a:lnSpc>
              <a:spcBef>
                <a:spcPts val="281"/>
              </a:spcBef>
              <a:spcAft>
                <a:spcPts val="0"/>
              </a:spcAft>
              <a:buClr>
                <a:srgbClr val="888888"/>
              </a:buClr>
              <a:buSzPts val="900"/>
              <a:buNone/>
              <a:defRPr sz="900">
                <a:solidFill>
                  <a:srgbClr val="888888"/>
                </a:solidFill>
              </a:defRPr>
            </a:lvl6pPr>
            <a:lvl7pPr marL="3200400" lvl="6" indent="-228600" algn="l">
              <a:lnSpc>
                <a:spcPct val="90000"/>
              </a:lnSpc>
              <a:spcBef>
                <a:spcPts val="281"/>
              </a:spcBef>
              <a:spcAft>
                <a:spcPts val="0"/>
              </a:spcAft>
              <a:buClr>
                <a:srgbClr val="888888"/>
              </a:buClr>
              <a:buSzPts val="900"/>
              <a:buNone/>
              <a:defRPr sz="900">
                <a:solidFill>
                  <a:srgbClr val="888888"/>
                </a:solidFill>
              </a:defRPr>
            </a:lvl7pPr>
            <a:lvl8pPr marL="3657600" lvl="7" indent="-228600" algn="l">
              <a:lnSpc>
                <a:spcPct val="90000"/>
              </a:lnSpc>
              <a:spcBef>
                <a:spcPts val="281"/>
              </a:spcBef>
              <a:spcAft>
                <a:spcPts val="0"/>
              </a:spcAft>
              <a:buClr>
                <a:srgbClr val="888888"/>
              </a:buClr>
              <a:buSzPts val="900"/>
              <a:buNone/>
              <a:defRPr sz="900">
                <a:solidFill>
                  <a:srgbClr val="888888"/>
                </a:solidFill>
              </a:defRPr>
            </a:lvl8pPr>
            <a:lvl9pPr marL="4114800" lvl="8" indent="-228600" algn="l">
              <a:lnSpc>
                <a:spcPct val="90000"/>
              </a:lnSpc>
              <a:spcBef>
                <a:spcPts val="281"/>
              </a:spcBef>
              <a:spcAft>
                <a:spcPts val="0"/>
              </a:spcAft>
              <a:buClr>
                <a:srgbClr val="888888"/>
              </a:buClr>
              <a:buSzPts val="900"/>
              <a:buNone/>
              <a:defRPr sz="900">
                <a:solidFill>
                  <a:srgbClr val="888888"/>
                </a:solidFill>
              </a:defRPr>
            </a:lvl9pPr>
          </a:lstStyle>
          <a:p>
            <a:endParaRPr/>
          </a:p>
        </p:txBody>
      </p:sp>
      <p:sp>
        <p:nvSpPr>
          <p:cNvPr id="35" name="Google Shape;35;p6"/>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6"/>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53616" y="486836"/>
            <a:ext cx="4436269"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7"/>
          <p:cNvSpPr txBox="1">
            <a:spLocks noGrp="1"/>
          </p:cNvSpPr>
          <p:nvPr>
            <p:ph type="body" idx="1"/>
          </p:nvPr>
        </p:nvSpPr>
        <p:spPr>
          <a:xfrm>
            <a:off x="353615" y="2434167"/>
            <a:ext cx="2185988"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41" name="Google Shape;41;p7"/>
          <p:cNvSpPr txBox="1">
            <a:spLocks noGrp="1"/>
          </p:cNvSpPr>
          <p:nvPr>
            <p:ph type="body" idx="2"/>
          </p:nvPr>
        </p:nvSpPr>
        <p:spPr>
          <a:xfrm>
            <a:off x="2603897" y="2434167"/>
            <a:ext cx="2185988"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a:lvl1pPr>
            <a:lvl2pPr marL="914400" lvl="1" indent="-342900" algn="l">
              <a:lnSpc>
                <a:spcPct val="90000"/>
              </a:lnSpc>
              <a:spcBef>
                <a:spcPts val="281"/>
              </a:spcBef>
              <a:spcAft>
                <a:spcPts val="0"/>
              </a:spcAft>
              <a:buClr>
                <a:schemeClr val="dk1"/>
              </a:buClr>
              <a:buSzPts val="1800"/>
              <a:buChar char="•"/>
              <a:defRPr/>
            </a:lvl2pPr>
            <a:lvl3pPr marL="1371600" lvl="2" indent="-342900" algn="l">
              <a:lnSpc>
                <a:spcPct val="90000"/>
              </a:lnSpc>
              <a:spcBef>
                <a:spcPts val="281"/>
              </a:spcBef>
              <a:spcAft>
                <a:spcPts val="0"/>
              </a:spcAft>
              <a:buClr>
                <a:schemeClr val="dk1"/>
              </a:buClr>
              <a:buSzPts val="1800"/>
              <a:buChar char="•"/>
              <a:defRPr/>
            </a:lvl3pPr>
            <a:lvl4pPr marL="1828800" lvl="3" indent="-342900" algn="l">
              <a:lnSpc>
                <a:spcPct val="90000"/>
              </a:lnSpc>
              <a:spcBef>
                <a:spcPts val="281"/>
              </a:spcBef>
              <a:spcAft>
                <a:spcPts val="0"/>
              </a:spcAft>
              <a:buClr>
                <a:schemeClr val="dk1"/>
              </a:buClr>
              <a:buSzPts val="1800"/>
              <a:buChar char="•"/>
              <a:defRPr/>
            </a:lvl4pPr>
            <a:lvl5pPr marL="2286000" lvl="4" indent="-342900" algn="l">
              <a:lnSpc>
                <a:spcPct val="90000"/>
              </a:lnSpc>
              <a:spcBef>
                <a:spcPts val="281"/>
              </a:spcBef>
              <a:spcAft>
                <a:spcPts val="0"/>
              </a:spcAft>
              <a:buClr>
                <a:schemeClr val="dk1"/>
              </a:buClr>
              <a:buSzPts val="1800"/>
              <a:buChar char="•"/>
              <a:defRPr/>
            </a:lvl5pPr>
            <a:lvl6pPr marL="2743200" lvl="5" indent="-342900" algn="l">
              <a:lnSpc>
                <a:spcPct val="90000"/>
              </a:lnSpc>
              <a:spcBef>
                <a:spcPts val="281"/>
              </a:spcBef>
              <a:spcAft>
                <a:spcPts val="0"/>
              </a:spcAft>
              <a:buClr>
                <a:schemeClr val="dk1"/>
              </a:buClr>
              <a:buSzPts val="1800"/>
              <a:buChar char="•"/>
              <a:defRPr/>
            </a:lvl6pPr>
            <a:lvl7pPr marL="3200400" lvl="6" indent="-342900" algn="l">
              <a:lnSpc>
                <a:spcPct val="90000"/>
              </a:lnSpc>
              <a:spcBef>
                <a:spcPts val="281"/>
              </a:spcBef>
              <a:spcAft>
                <a:spcPts val="0"/>
              </a:spcAft>
              <a:buClr>
                <a:schemeClr val="dk1"/>
              </a:buClr>
              <a:buSzPts val="1800"/>
              <a:buChar char="•"/>
              <a:defRPr/>
            </a:lvl7pPr>
            <a:lvl8pPr marL="3657600" lvl="7" indent="-342900" algn="l">
              <a:lnSpc>
                <a:spcPct val="90000"/>
              </a:lnSpc>
              <a:spcBef>
                <a:spcPts val="281"/>
              </a:spcBef>
              <a:spcAft>
                <a:spcPts val="0"/>
              </a:spcAft>
              <a:buClr>
                <a:schemeClr val="dk1"/>
              </a:buClr>
              <a:buSzPts val="1800"/>
              <a:buChar char="•"/>
              <a:defRPr/>
            </a:lvl8pPr>
            <a:lvl9pPr marL="4114800" lvl="8" indent="-342900" algn="l">
              <a:lnSpc>
                <a:spcPct val="90000"/>
              </a:lnSpc>
              <a:spcBef>
                <a:spcPts val="281"/>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353616" y="486836"/>
            <a:ext cx="4436269"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354285" y="609600"/>
            <a:ext cx="1658913"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Font typeface="Calibri"/>
              <a:buNone/>
              <a:defRPr sz="1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186657" y="1316569"/>
            <a:ext cx="2603897" cy="6498167"/>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63"/>
              </a:spcBef>
              <a:spcAft>
                <a:spcPts val="0"/>
              </a:spcAft>
              <a:buClr>
                <a:schemeClr val="dk1"/>
              </a:buClr>
              <a:buSzPts val="1800"/>
              <a:buChar char="•"/>
              <a:defRPr sz="1800"/>
            </a:lvl1pPr>
            <a:lvl2pPr marL="914400" lvl="1" indent="-328612" algn="l">
              <a:lnSpc>
                <a:spcPct val="90000"/>
              </a:lnSpc>
              <a:spcBef>
                <a:spcPts val="281"/>
              </a:spcBef>
              <a:spcAft>
                <a:spcPts val="0"/>
              </a:spcAft>
              <a:buClr>
                <a:schemeClr val="dk1"/>
              </a:buClr>
              <a:buSzPts val="1575"/>
              <a:buChar char="•"/>
              <a:defRPr sz="1575"/>
            </a:lvl2pPr>
            <a:lvl3pPr marL="1371600" lvl="2" indent="-314325" algn="l">
              <a:lnSpc>
                <a:spcPct val="90000"/>
              </a:lnSpc>
              <a:spcBef>
                <a:spcPts val="281"/>
              </a:spcBef>
              <a:spcAft>
                <a:spcPts val="0"/>
              </a:spcAft>
              <a:buClr>
                <a:schemeClr val="dk1"/>
              </a:buClr>
              <a:buSzPts val="1350"/>
              <a:buChar char="•"/>
              <a:defRPr sz="1350"/>
            </a:lvl3pPr>
            <a:lvl4pPr marL="1828800" lvl="3" indent="-300037" algn="l">
              <a:lnSpc>
                <a:spcPct val="90000"/>
              </a:lnSpc>
              <a:spcBef>
                <a:spcPts val="281"/>
              </a:spcBef>
              <a:spcAft>
                <a:spcPts val="0"/>
              </a:spcAft>
              <a:buClr>
                <a:schemeClr val="dk1"/>
              </a:buClr>
              <a:buSzPts val="1125"/>
              <a:buChar char="•"/>
              <a:defRPr sz="1125"/>
            </a:lvl4pPr>
            <a:lvl5pPr marL="2286000" lvl="4" indent="-300037" algn="l">
              <a:lnSpc>
                <a:spcPct val="90000"/>
              </a:lnSpc>
              <a:spcBef>
                <a:spcPts val="281"/>
              </a:spcBef>
              <a:spcAft>
                <a:spcPts val="0"/>
              </a:spcAft>
              <a:buClr>
                <a:schemeClr val="dk1"/>
              </a:buClr>
              <a:buSzPts val="1125"/>
              <a:buChar char="•"/>
              <a:defRPr sz="1125"/>
            </a:lvl5pPr>
            <a:lvl6pPr marL="2743200" lvl="5" indent="-300037" algn="l">
              <a:lnSpc>
                <a:spcPct val="90000"/>
              </a:lnSpc>
              <a:spcBef>
                <a:spcPts val="281"/>
              </a:spcBef>
              <a:spcAft>
                <a:spcPts val="0"/>
              </a:spcAft>
              <a:buClr>
                <a:schemeClr val="dk1"/>
              </a:buClr>
              <a:buSzPts val="1125"/>
              <a:buChar char="•"/>
              <a:defRPr sz="1125"/>
            </a:lvl6pPr>
            <a:lvl7pPr marL="3200400" lvl="6" indent="-300037" algn="l">
              <a:lnSpc>
                <a:spcPct val="90000"/>
              </a:lnSpc>
              <a:spcBef>
                <a:spcPts val="281"/>
              </a:spcBef>
              <a:spcAft>
                <a:spcPts val="0"/>
              </a:spcAft>
              <a:buClr>
                <a:schemeClr val="dk1"/>
              </a:buClr>
              <a:buSzPts val="1125"/>
              <a:buChar char="•"/>
              <a:defRPr sz="1125"/>
            </a:lvl7pPr>
            <a:lvl8pPr marL="3657600" lvl="7" indent="-300037" algn="l">
              <a:lnSpc>
                <a:spcPct val="90000"/>
              </a:lnSpc>
              <a:spcBef>
                <a:spcPts val="281"/>
              </a:spcBef>
              <a:spcAft>
                <a:spcPts val="0"/>
              </a:spcAft>
              <a:buClr>
                <a:schemeClr val="dk1"/>
              </a:buClr>
              <a:buSzPts val="1125"/>
              <a:buChar char="•"/>
              <a:defRPr sz="1125"/>
            </a:lvl8pPr>
            <a:lvl9pPr marL="4114800" lvl="8" indent="-300037" algn="l">
              <a:lnSpc>
                <a:spcPct val="90000"/>
              </a:lnSpc>
              <a:spcBef>
                <a:spcPts val="281"/>
              </a:spcBef>
              <a:spcAft>
                <a:spcPts val="0"/>
              </a:spcAft>
              <a:buClr>
                <a:schemeClr val="dk1"/>
              </a:buClr>
              <a:buSzPts val="1125"/>
              <a:buChar char="•"/>
              <a:defRPr sz="1125"/>
            </a:lvl9pPr>
          </a:lstStyle>
          <a:p>
            <a:endParaRPr/>
          </a:p>
        </p:txBody>
      </p:sp>
      <p:sp>
        <p:nvSpPr>
          <p:cNvPr id="57" name="Google Shape;57;p10"/>
          <p:cNvSpPr txBox="1">
            <a:spLocks noGrp="1"/>
          </p:cNvSpPr>
          <p:nvPr>
            <p:ph type="body" idx="2"/>
          </p:nvPr>
        </p:nvSpPr>
        <p:spPr>
          <a:xfrm>
            <a:off x="354285" y="2743200"/>
            <a:ext cx="1658913"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63"/>
              </a:spcBef>
              <a:spcAft>
                <a:spcPts val="0"/>
              </a:spcAft>
              <a:buClr>
                <a:schemeClr val="dk1"/>
              </a:buClr>
              <a:buSzPts val="900"/>
              <a:buNone/>
              <a:defRPr sz="900"/>
            </a:lvl1pPr>
            <a:lvl2pPr marL="914400" lvl="1" indent="-228600" algn="l">
              <a:lnSpc>
                <a:spcPct val="90000"/>
              </a:lnSpc>
              <a:spcBef>
                <a:spcPts val="281"/>
              </a:spcBef>
              <a:spcAft>
                <a:spcPts val="0"/>
              </a:spcAft>
              <a:buClr>
                <a:schemeClr val="dk1"/>
              </a:buClr>
              <a:buSzPts val="788"/>
              <a:buNone/>
              <a:defRPr sz="788"/>
            </a:lvl2pPr>
            <a:lvl3pPr marL="1371600" lvl="2" indent="-228600" algn="l">
              <a:lnSpc>
                <a:spcPct val="90000"/>
              </a:lnSpc>
              <a:spcBef>
                <a:spcPts val="281"/>
              </a:spcBef>
              <a:spcAft>
                <a:spcPts val="0"/>
              </a:spcAft>
              <a:buClr>
                <a:schemeClr val="dk1"/>
              </a:buClr>
              <a:buSzPts val="675"/>
              <a:buNone/>
              <a:defRPr sz="675"/>
            </a:lvl3pPr>
            <a:lvl4pPr marL="1828800" lvl="3" indent="-228600" algn="l">
              <a:lnSpc>
                <a:spcPct val="90000"/>
              </a:lnSpc>
              <a:spcBef>
                <a:spcPts val="281"/>
              </a:spcBef>
              <a:spcAft>
                <a:spcPts val="0"/>
              </a:spcAft>
              <a:buClr>
                <a:schemeClr val="dk1"/>
              </a:buClr>
              <a:buSzPts val="563"/>
              <a:buNone/>
              <a:defRPr sz="563"/>
            </a:lvl4pPr>
            <a:lvl5pPr marL="2286000" lvl="4" indent="-228600" algn="l">
              <a:lnSpc>
                <a:spcPct val="90000"/>
              </a:lnSpc>
              <a:spcBef>
                <a:spcPts val="281"/>
              </a:spcBef>
              <a:spcAft>
                <a:spcPts val="0"/>
              </a:spcAft>
              <a:buClr>
                <a:schemeClr val="dk1"/>
              </a:buClr>
              <a:buSzPts val="563"/>
              <a:buNone/>
              <a:defRPr sz="563"/>
            </a:lvl5pPr>
            <a:lvl6pPr marL="2743200" lvl="5" indent="-228600" algn="l">
              <a:lnSpc>
                <a:spcPct val="90000"/>
              </a:lnSpc>
              <a:spcBef>
                <a:spcPts val="281"/>
              </a:spcBef>
              <a:spcAft>
                <a:spcPts val="0"/>
              </a:spcAft>
              <a:buClr>
                <a:schemeClr val="dk1"/>
              </a:buClr>
              <a:buSzPts val="563"/>
              <a:buNone/>
              <a:defRPr sz="563"/>
            </a:lvl6pPr>
            <a:lvl7pPr marL="3200400" lvl="6" indent="-228600" algn="l">
              <a:lnSpc>
                <a:spcPct val="90000"/>
              </a:lnSpc>
              <a:spcBef>
                <a:spcPts val="281"/>
              </a:spcBef>
              <a:spcAft>
                <a:spcPts val="0"/>
              </a:spcAft>
              <a:buClr>
                <a:schemeClr val="dk1"/>
              </a:buClr>
              <a:buSzPts val="563"/>
              <a:buNone/>
              <a:defRPr sz="563"/>
            </a:lvl7pPr>
            <a:lvl8pPr marL="3657600" lvl="7" indent="-228600" algn="l">
              <a:lnSpc>
                <a:spcPct val="90000"/>
              </a:lnSpc>
              <a:spcBef>
                <a:spcPts val="281"/>
              </a:spcBef>
              <a:spcAft>
                <a:spcPts val="0"/>
              </a:spcAft>
              <a:buClr>
                <a:schemeClr val="dk1"/>
              </a:buClr>
              <a:buSzPts val="563"/>
              <a:buNone/>
              <a:defRPr sz="563"/>
            </a:lvl8pPr>
            <a:lvl9pPr marL="4114800" lvl="8" indent="-228600" algn="l">
              <a:lnSpc>
                <a:spcPct val="90000"/>
              </a:lnSpc>
              <a:spcBef>
                <a:spcPts val="281"/>
              </a:spcBef>
              <a:spcAft>
                <a:spcPts val="0"/>
              </a:spcAft>
              <a:buClr>
                <a:schemeClr val="dk1"/>
              </a:buClr>
              <a:buSzPts val="563"/>
              <a:buNone/>
              <a:defRPr sz="563"/>
            </a:lvl9pPr>
          </a:lstStyle>
          <a:p>
            <a:endParaRPr/>
          </a:p>
        </p:txBody>
      </p:sp>
      <p:sp>
        <p:nvSpPr>
          <p:cNvPr id="58" name="Google Shape;58;p10"/>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354285" y="609600"/>
            <a:ext cx="1658913"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00"/>
              <a:buFont typeface="Calibri"/>
              <a:buNone/>
              <a:defRPr sz="1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2186657" y="1316569"/>
            <a:ext cx="2603897" cy="6498167"/>
          </a:xfrm>
          <a:prstGeom prst="rect">
            <a:avLst/>
          </a:prstGeom>
          <a:noFill/>
          <a:ln>
            <a:noFill/>
          </a:ln>
        </p:spPr>
      </p:sp>
      <p:sp>
        <p:nvSpPr>
          <p:cNvPr id="64" name="Google Shape;64;p11"/>
          <p:cNvSpPr txBox="1">
            <a:spLocks noGrp="1"/>
          </p:cNvSpPr>
          <p:nvPr>
            <p:ph type="body" idx="1"/>
          </p:nvPr>
        </p:nvSpPr>
        <p:spPr>
          <a:xfrm>
            <a:off x="354285" y="2743200"/>
            <a:ext cx="1658913"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63"/>
              </a:spcBef>
              <a:spcAft>
                <a:spcPts val="0"/>
              </a:spcAft>
              <a:buClr>
                <a:schemeClr val="dk1"/>
              </a:buClr>
              <a:buSzPts val="900"/>
              <a:buNone/>
              <a:defRPr sz="900"/>
            </a:lvl1pPr>
            <a:lvl2pPr marL="914400" lvl="1" indent="-228600" algn="l">
              <a:lnSpc>
                <a:spcPct val="90000"/>
              </a:lnSpc>
              <a:spcBef>
                <a:spcPts val="281"/>
              </a:spcBef>
              <a:spcAft>
                <a:spcPts val="0"/>
              </a:spcAft>
              <a:buClr>
                <a:schemeClr val="dk1"/>
              </a:buClr>
              <a:buSzPts val="788"/>
              <a:buNone/>
              <a:defRPr sz="788"/>
            </a:lvl2pPr>
            <a:lvl3pPr marL="1371600" lvl="2" indent="-228600" algn="l">
              <a:lnSpc>
                <a:spcPct val="90000"/>
              </a:lnSpc>
              <a:spcBef>
                <a:spcPts val="281"/>
              </a:spcBef>
              <a:spcAft>
                <a:spcPts val="0"/>
              </a:spcAft>
              <a:buClr>
                <a:schemeClr val="dk1"/>
              </a:buClr>
              <a:buSzPts val="675"/>
              <a:buNone/>
              <a:defRPr sz="675"/>
            </a:lvl3pPr>
            <a:lvl4pPr marL="1828800" lvl="3" indent="-228600" algn="l">
              <a:lnSpc>
                <a:spcPct val="90000"/>
              </a:lnSpc>
              <a:spcBef>
                <a:spcPts val="281"/>
              </a:spcBef>
              <a:spcAft>
                <a:spcPts val="0"/>
              </a:spcAft>
              <a:buClr>
                <a:schemeClr val="dk1"/>
              </a:buClr>
              <a:buSzPts val="563"/>
              <a:buNone/>
              <a:defRPr sz="563"/>
            </a:lvl4pPr>
            <a:lvl5pPr marL="2286000" lvl="4" indent="-228600" algn="l">
              <a:lnSpc>
                <a:spcPct val="90000"/>
              </a:lnSpc>
              <a:spcBef>
                <a:spcPts val="281"/>
              </a:spcBef>
              <a:spcAft>
                <a:spcPts val="0"/>
              </a:spcAft>
              <a:buClr>
                <a:schemeClr val="dk1"/>
              </a:buClr>
              <a:buSzPts val="563"/>
              <a:buNone/>
              <a:defRPr sz="563"/>
            </a:lvl5pPr>
            <a:lvl6pPr marL="2743200" lvl="5" indent="-228600" algn="l">
              <a:lnSpc>
                <a:spcPct val="90000"/>
              </a:lnSpc>
              <a:spcBef>
                <a:spcPts val="281"/>
              </a:spcBef>
              <a:spcAft>
                <a:spcPts val="0"/>
              </a:spcAft>
              <a:buClr>
                <a:schemeClr val="dk1"/>
              </a:buClr>
              <a:buSzPts val="563"/>
              <a:buNone/>
              <a:defRPr sz="563"/>
            </a:lvl6pPr>
            <a:lvl7pPr marL="3200400" lvl="6" indent="-228600" algn="l">
              <a:lnSpc>
                <a:spcPct val="90000"/>
              </a:lnSpc>
              <a:spcBef>
                <a:spcPts val="281"/>
              </a:spcBef>
              <a:spcAft>
                <a:spcPts val="0"/>
              </a:spcAft>
              <a:buClr>
                <a:schemeClr val="dk1"/>
              </a:buClr>
              <a:buSzPts val="563"/>
              <a:buNone/>
              <a:defRPr sz="563"/>
            </a:lvl7pPr>
            <a:lvl8pPr marL="3657600" lvl="7" indent="-228600" algn="l">
              <a:lnSpc>
                <a:spcPct val="90000"/>
              </a:lnSpc>
              <a:spcBef>
                <a:spcPts val="281"/>
              </a:spcBef>
              <a:spcAft>
                <a:spcPts val="0"/>
              </a:spcAft>
              <a:buClr>
                <a:schemeClr val="dk1"/>
              </a:buClr>
              <a:buSzPts val="563"/>
              <a:buNone/>
              <a:defRPr sz="563"/>
            </a:lvl8pPr>
            <a:lvl9pPr marL="4114800" lvl="8" indent="-228600" algn="l">
              <a:lnSpc>
                <a:spcPct val="90000"/>
              </a:lnSpc>
              <a:spcBef>
                <a:spcPts val="281"/>
              </a:spcBef>
              <a:spcAft>
                <a:spcPts val="0"/>
              </a:spcAft>
              <a:buClr>
                <a:schemeClr val="dk1"/>
              </a:buClr>
              <a:buSzPts val="563"/>
              <a:buNone/>
              <a:defRPr sz="563"/>
            </a:lvl9pPr>
          </a:lstStyle>
          <a:p>
            <a:endParaRPr/>
          </a:p>
        </p:txBody>
      </p:sp>
      <p:sp>
        <p:nvSpPr>
          <p:cNvPr id="65" name="Google Shape;65;p11"/>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353616" y="486836"/>
            <a:ext cx="4436269"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475"/>
              <a:buFont typeface="Calibri"/>
              <a:buNone/>
              <a:defRPr sz="2475"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353616" y="2434167"/>
            <a:ext cx="4436269" cy="5801784"/>
          </a:xfrm>
          <a:prstGeom prst="rect">
            <a:avLst/>
          </a:prstGeom>
          <a:noFill/>
          <a:ln>
            <a:noFill/>
          </a:ln>
        </p:spPr>
        <p:txBody>
          <a:bodyPr spcFirstLastPara="1" wrap="square" lIns="91425" tIns="45700" rIns="91425" bIns="45700" anchor="t" anchorCtr="0">
            <a:normAutofit/>
          </a:bodyPr>
          <a:lstStyle>
            <a:lvl1pPr marL="457200" marR="0" lvl="0" indent="-328612" algn="l" rtl="0">
              <a:lnSpc>
                <a:spcPct val="90000"/>
              </a:lnSpc>
              <a:spcBef>
                <a:spcPts val="563"/>
              </a:spcBef>
              <a:spcAft>
                <a:spcPts val="0"/>
              </a:spcAft>
              <a:buClr>
                <a:schemeClr val="dk1"/>
              </a:buClr>
              <a:buSzPts val="1575"/>
              <a:buFont typeface="Arial"/>
              <a:buChar char="•"/>
              <a:defRPr sz="1575" b="0" i="0" u="none" strike="noStrike" cap="none">
                <a:solidFill>
                  <a:schemeClr val="dk1"/>
                </a:solidFill>
                <a:latin typeface="Calibri"/>
                <a:ea typeface="Calibri"/>
                <a:cs typeface="Calibri"/>
                <a:sym typeface="Calibri"/>
              </a:defRPr>
            </a:lvl1pPr>
            <a:lvl2pPr marL="914400" marR="0" lvl="1" indent="-314325" algn="l" rtl="0">
              <a:lnSpc>
                <a:spcPct val="90000"/>
              </a:lnSpc>
              <a:spcBef>
                <a:spcPts val="281"/>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2pPr>
            <a:lvl3pPr marL="1371600" marR="0" lvl="2" indent="-300037" algn="l" rtl="0">
              <a:lnSpc>
                <a:spcPct val="90000"/>
              </a:lnSpc>
              <a:spcBef>
                <a:spcPts val="281"/>
              </a:spcBef>
              <a:spcAft>
                <a:spcPts val="0"/>
              </a:spcAft>
              <a:buClr>
                <a:schemeClr val="dk1"/>
              </a:buClr>
              <a:buSzPts val="1125"/>
              <a:buFont typeface="Arial"/>
              <a:buChar char="•"/>
              <a:defRPr sz="1125" b="0" i="0" u="none" strike="noStrike" cap="none">
                <a:solidFill>
                  <a:schemeClr val="dk1"/>
                </a:solidFill>
                <a:latin typeface="Calibri"/>
                <a:ea typeface="Calibri"/>
                <a:cs typeface="Calibri"/>
                <a:sym typeface="Calibri"/>
              </a:defRPr>
            </a:lvl3pPr>
            <a:lvl4pPr marL="1828800" marR="0" lvl="3" indent="-292925" algn="l" rtl="0">
              <a:lnSpc>
                <a:spcPct val="90000"/>
              </a:lnSpc>
              <a:spcBef>
                <a:spcPts val="281"/>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4pPr>
            <a:lvl5pPr marL="2286000" marR="0" lvl="4" indent="-292925" algn="l" rtl="0">
              <a:lnSpc>
                <a:spcPct val="90000"/>
              </a:lnSpc>
              <a:spcBef>
                <a:spcPts val="281"/>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5pPr>
            <a:lvl6pPr marL="2743200" marR="0" lvl="5" indent="-292925" algn="l" rtl="0">
              <a:lnSpc>
                <a:spcPct val="90000"/>
              </a:lnSpc>
              <a:spcBef>
                <a:spcPts val="281"/>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6pPr>
            <a:lvl7pPr marL="3200400" marR="0" lvl="6" indent="-292925" algn="l" rtl="0">
              <a:lnSpc>
                <a:spcPct val="90000"/>
              </a:lnSpc>
              <a:spcBef>
                <a:spcPts val="281"/>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7pPr>
            <a:lvl8pPr marL="3657600" marR="0" lvl="7" indent="-292925" algn="l" rtl="0">
              <a:lnSpc>
                <a:spcPct val="90000"/>
              </a:lnSpc>
              <a:spcBef>
                <a:spcPts val="281"/>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8pPr>
            <a:lvl9pPr marL="4114800" marR="0" lvl="8" indent="-292925" algn="l" rtl="0">
              <a:lnSpc>
                <a:spcPct val="90000"/>
              </a:lnSpc>
              <a:spcBef>
                <a:spcPts val="281"/>
              </a:spcBef>
              <a:spcAft>
                <a:spcPts val="0"/>
              </a:spcAft>
              <a:buClr>
                <a:schemeClr val="dk1"/>
              </a:buClr>
              <a:buSzPts val="1013"/>
              <a:buFont typeface="Arial"/>
              <a:buChar char="•"/>
              <a:defRPr sz="1013"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353615" y="8475136"/>
            <a:ext cx="1157288"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675"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1703785" y="8475136"/>
            <a:ext cx="1735931"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675"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3632597" y="8475136"/>
            <a:ext cx="1157288"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675"/>
              <a:buFont typeface="Arial"/>
              <a:buNone/>
              <a:defRPr sz="675"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102825" y="734700"/>
            <a:ext cx="4939200" cy="743400"/>
          </a:xfrm>
          <a:prstGeom prst="rect">
            <a:avLst/>
          </a:prstGeom>
          <a:gradFill>
            <a:gsLst>
              <a:gs pos="0">
                <a:srgbClr val="005B8E"/>
              </a:gs>
              <a:gs pos="50000">
                <a:srgbClr val="0083CE"/>
              </a:gs>
              <a:gs pos="100000">
                <a:srgbClr val="009EF7"/>
              </a:gs>
            </a:gsLst>
            <a:lin ang="16200000" scaled="0"/>
          </a:gradFill>
          <a:ln w="9525"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1"/>
          <p:cNvSpPr txBox="1">
            <a:spLocks noGrp="1"/>
          </p:cNvSpPr>
          <p:nvPr>
            <p:ph type="title"/>
          </p:nvPr>
        </p:nvSpPr>
        <p:spPr>
          <a:xfrm>
            <a:off x="1039212" y="761398"/>
            <a:ext cx="3065100" cy="3867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1400"/>
              <a:buFont typeface="Calibri"/>
              <a:buNone/>
            </a:pPr>
            <a:r>
              <a:rPr lang="es-ES" sz="1400" b="1">
                <a:solidFill>
                  <a:schemeClr val="lt1"/>
                </a:solidFill>
                <a:latin typeface="Calibri"/>
                <a:ea typeface="Calibri"/>
                <a:cs typeface="Calibri"/>
                <a:sym typeface="Calibri"/>
              </a:rPr>
              <a:t>SÍNDROME DE PULMÓN ENCOGIDO, COMO CAUSA DE DOLOR TORÁCICO</a:t>
            </a:r>
            <a:endParaRPr sz="1400">
              <a:solidFill>
                <a:schemeClr val="lt1"/>
              </a:solidFill>
              <a:latin typeface="Calibri"/>
              <a:ea typeface="Calibri"/>
              <a:cs typeface="Calibri"/>
              <a:sym typeface="Calibri"/>
            </a:endParaRPr>
          </a:p>
        </p:txBody>
      </p:sp>
      <p:sp>
        <p:nvSpPr>
          <p:cNvPr id="86" name="Google Shape;86;p1"/>
          <p:cNvSpPr txBox="1"/>
          <p:nvPr/>
        </p:nvSpPr>
        <p:spPr>
          <a:xfrm>
            <a:off x="4507053" y="700345"/>
            <a:ext cx="534300" cy="3693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lt1"/>
              </a:buClr>
              <a:buSzPts val="1800"/>
              <a:buFont typeface="Arial"/>
              <a:buNone/>
            </a:pPr>
            <a:r>
              <a:rPr lang="es-ES" sz="1800" b="1" i="0" u="none" strike="noStrike" cap="none">
                <a:solidFill>
                  <a:schemeClr val="lt1"/>
                </a:solidFill>
                <a:latin typeface="Calibri"/>
                <a:ea typeface="Calibri"/>
                <a:cs typeface="Calibri"/>
                <a:sym typeface="Calibri"/>
              </a:rPr>
              <a:t>008</a:t>
            </a:r>
            <a:endParaRPr sz="1800" b="1" i="0" u="none" strike="noStrike" cap="none">
              <a:solidFill>
                <a:schemeClr val="lt1"/>
              </a:solidFill>
              <a:latin typeface="Calibri"/>
              <a:ea typeface="Calibri"/>
              <a:cs typeface="Calibri"/>
              <a:sym typeface="Calibri"/>
            </a:endParaRPr>
          </a:p>
        </p:txBody>
      </p:sp>
      <p:sp>
        <p:nvSpPr>
          <p:cNvPr id="87" name="Google Shape;87;p1"/>
          <p:cNvSpPr txBox="1"/>
          <p:nvPr/>
        </p:nvSpPr>
        <p:spPr>
          <a:xfrm>
            <a:off x="485700" y="1148100"/>
            <a:ext cx="4172100" cy="2919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lt1"/>
              </a:buClr>
              <a:buSzPts val="1050"/>
              <a:buFont typeface="Calibri"/>
              <a:buNone/>
            </a:pPr>
            <a:r>
              <a:rPr lang="es-ES" sz="700" b="0" i="0" u="none" strike="noStrike" cap="none">
                <a:solidFill>
                  <a:schemeClr val="lt1"/>
                </a:solidFill>
                <a:latin typeface="Calibri"/>
                <a:ea typeface="Calibri"/>
                <a:cs typeface="Calibri"/>
                <a:sym typeface="Calibri"/>
              </a:rPr>
              <a:t>A</a:t>
            </a:r>
            <a:r>
              <a:rPr lang="es-ES" sz="700">
                <a:solidFill>
                  <a:schemeClr val="lt1"/>
                </a:solidFill>
                <a:latin typeface="Calibri"/>
                <a:ea typeface="Calibri"/>
                <a:cs typeface="Calibri"/>
                <a:sym typeface="Calibri"/>
              </a:rPr>
              <a:t>utores: A</a:t>
            </a:r>
            <a:r>
              <a:rPr lang="es-ES" sz="700" b="0" i="0" u="none" strike="noStrike" cap="none">
                <a:solidFill>
                  <a:schemeClr val="lt1"/>
                </a:solidFill>
                <a:latin typeface="Calibri"/>
                <a:ea typeface="Calibri"/>
                <a:cs typeface="Calibri"/>
                <a:sym typeface="Calibri"/>
              </a:rPr>
              <a:t>guas, Andrea – Castro, Vicente –</a:t>
            </a:r>
            <a:r>
              <a:rPr lang="es-ES" sz="700" b="0" i="0" u="none" strike="noStrike" cap="none">
                <a:solidFill>
                  <a:srgbClr val="000000"/>
                </a:solidFill>
                <a:latin typeface="Calibri"/>
                <a:ea typeface="Calibri"/>
                <a:cs typeface="Calibri"/>
                <a:sym typeface="Calibri"/>
              </a:rPr>
              <a:t> </a:t>
            </a:r>
            <a:r>
              <a:rPr lang="es-ES" sz="700" b="0" i="0" u="none" strike="noStrike" cap="none">
                <a:solidFill>
                  <a:schemeClr val="lt1"/>
                </a:solidFill>
                <a:latin typeface="Calibri"/>
                <a:ea typeface="Calibri"/>
                <a:cs typeface="Calibri"/>
                <a:sym typeface="Calibri"/>
              </a:rPr>
              <a:t>Quadrelli, Silvia - Ibarrola, Manuel.</a:t>
            </a:r>
            <a:endParaRPr sz="700" b="0" i="0" u="none" strike="noStrike" cap="none">
              <a:solidFill>
                <a:schemeClr val="lt1"/>
              </a:solidFill>
              <a:latin typeface="Calibri"/>
              <a:ea typeface="Calibri"/>
              <a:cs typeface="Calibri"/>
              <a:sym typeface="Calibri"/>
            </a:endParaRPr>
          </a:p>
          <a:p>
            <a:pPr marL="0" marR="0" lvl="0" indent="0" algn="ctr" rtl="0">
              <a:lnSpc>
                <a:spcPct val="90000"/>
              </a:lnSpc>
              <a:spcBef>
                <a:spcPts val="0"/>
              </a:spcBef>
              <a:spcAft>
                <a:spcPts val="0"/>
              </a:spcAft>
              <a:buClr>
                <a:schemeClr val="lt1"/>
              </a:buClr>
              <a:buSzPts val="1050"/>
              <a:buFont typeface="Calibri"/>
              <a:buNone/>
            </a:pPr>
            <a:endParaRPr sz="700">
              <a:solidFill>
                <a:schemeClr val="lt1"/>
              </a:solidFill>
              <a:latin typeface="Calibri"/>
              <a:ea typeface="Calibri"/>
              <a:cs typeface="Calibri"/>
              <a:sym typeface="Calibri"/>
            </a:endParaRPr>
          </a:p>
          <a:p>
            <a:pPr marL="0" lvl="0" indent="0" algn="ctr" rtl="0">
              <a:lnSpc>
                <a:spcPct val="90000"/>
              </a:lnSpc>
              <a:spcBef>
                <a:spcPts val="0"/>
              </a:spcBef>
              <a:spcAft>
                <a:spcPts val="0"/>
              </a:spcAft>
              <a:buClr>
                <a:schemeClr val="lt1"/>
              </a:buClr>
              <a:buSzPts val="1050"/>
              <a:buFont typeface="Calibri"/>
              <a:buNone/>
            </a:pPr>
            <a:r>
              <a:rPr lang="es-ES" sz="900">
                <a:solidFill>
                  <a:schemeClr val="lt1"/>
                </a:solidFill>
                <a:latin typeface="Calibri"/>
                <a:ea typeface="Calibri"/>
                <a:cs typeface="Calibri"/>
                <a:sym typeface="Calibri"/>
              </a:rPr>
              <a:t>Sanatorio Güemes - CABA</a:t>
            </a:r>
            <a:endParaRPr sz="900">
              <a:solidFill>
                <a:schemeClr val="lt1"/>
              </a:solidFill>
              <a:latin typeface="Calibri"/>
              <a:ea typeface="Calibri"/>
              <a:cs typeface="Calibri"/>
              <a:sym typeface="Calibri"/>
            </a:endParaRPr>
          </a:p>
        </p:txBody>
      </p:sp>
      <p:sp>
        <p:nvSpPr>
          <p:cNvPr id="88" name="Google Shape;88;p1"/>
          <p:cNvSpPr/>
          <p:nvPr/>
        </p:nvSpPr>
        <p:spPr>
          <a:xfrm>
            <a:off x="102820" y="7820830"/>
            <a:ext cx="4939200" cy="1277400"/>
          </a:xfrm>
          <a:prstGeom prst="rect">
            <a:avLst/>
          </a:prstGeom>
          <a:solidFill>
            <a:srgbClr val="EEFAFF"/>
          </a:soli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100"/>
              <a:buFont typeface="Arial"/>
              <a:buNone/>
            </a:pPr>
            <a:r>
              <a:rPr lang="es-ES" sz="1100" b="0" i="0" u="none" strike="noStrike" cap="none" dirty="0">
                <a:solidFill>
                  <a:schemeClr val="dk1"/>
                </a:solidFill>
                <a:latin typeface="Calibri"/>
                <a:ea typeface="Calibri"/>
                <a:cs typeface="Calibri"/>
                <a:sym typeface="Calibri"/>
              </a:rPr>
              <a:t>El SPE es una afectación pulmonar asociada al LES poco frecuente de manejo multidisc</a:t>
            </a:r>
            <a:r>
              <a:rPr lang="es-ES" sz="1100" dirty="0">
                <a:solidFill>
                  <a:schemeClr val="dk1"/>
                </a:solidFill>
                <a:latin typeface="Calibri"/>
                <a:ea typeface="Calibri"/>
                <a:cs typeface="Calibri"/>
                <a:sym typeface="Calibri"/>
              </a:rPr>
              <a:t>iplinario</a:t>
            </a:r>
            <a:r>
              <a:rPr lang="es-ES" sz="1100" b="0" i="0" u="none" strike="noStrike" cap="none" dirty="0">
                <a:solidFill>
                  <a:schemeClr val="dk1"/>
                </a:solidFill>
                <a:latin typeface="Calibri"/>
                <a:ea typeface="Calibri"/>
                <a:cs typeface="Calibri"/>
                <a:sym typeface="Calibri"/>
              </a:rPr>
              <a:t>, cuyo tratamiento no suele ser oportuno por ser una patología que requiere la exclusión previa de otras entidades. </a:t>
            </a:r>
            <a:endParaRPr sz="11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chemeClr val="dk1"/>
              </a:buClr>
              <a:buSzPts val="1100"/>
              <a:buFont typeface="Arial"/>
              <a:buNone/>
            </a:pPr>
            <a:r>
              <a:rPr lang="es-ES" sz="1100" b="0" i="0" u="none" strike="noStrike" cap="none" dirty="0">
                <a:solidFill>
                  <a:schemeClr val="dk1"/>
                </a:solidFill>
                <a:latin typeface="Calibri"/>
                <a:ea typeface="Calibri"/>
                <a:cs typeface="Calibri"/>
                <a:sym typeface="Calibri"/>
              </a:rPr>
              <a:t>La recuperación de las </a:t>
            </a:r>
            <a:r>
              <a:rPr lang="es-ES" sz="1100" dirty="0">
                <a:solidFill>
                  <a:schemeClr val="dk1"/>
                </a:solidFill>
                <a:latin typeface="Calibri"/>
                <a:ea typeface="Calibri"/>
                <a:cs typeface="Calibri"/>
                <a:sym typeface="Calibri"/>
              </a:rPr>
              <a:t>alteraciones</a:t>
            </a:r>
            <a:r>
              <a:rPr lang="es-ES" sz="1100" b="0" i="0" u="none" strike="noStrike" cap="none" dirty="0">
                <a:solidFill>
                  <a:schemeClr val="dk1"/>
                </a:solidFill>
                <a:latin typeface="Calibri"/>
                <a:ea typeface="Calibri"/>
                <a:cs typeface="Calibri"/>
                <a:sym typeface="Calibri"/>
              </a:rPr>
              <a:t> clínicas, funcionales y radiográficas</a:t>
            </a:r>
            <a:r>
              <a:rPr lang="es-ES" sz="1100" dirty="0">
                <a:solidFill>
                  <a:schemeClr val="dk1"/>
                </a:solidFill>
                <a:latin typeface="Calibri"/>
                <a:ea typeface="Calibri"/>
                <a:cs typeface="Calibri"/>
                <a:sym typeface="Calibri"/>
              </a:rPr>
              <a:t> suele ser parcial</a:t>
            </a:r>
            <a:r>
              <a:rPr lang="es-ES" sz="1100" b="0" i="0" u="none" strike="noStrike" cap="none" dirty="0">
                <a:solidFill>
                  <a:schemeClr val="dk1"/>
                </a:solidFill>
                <a:latin typeface="Calibri"/>
                <a:ea typeface="Calibri"/>
                <a:cs typeface="Calibri"/>
                <a:sym typeface="Calibri"/>
              </a:rPr>
              <a:t>, pero una vez establecido el tratamiento existe mejoría sintomática. Tener en cuenta que el </a:t>
            </a:r>
            <a:r>
              <a:rPr lang="es-ES" sz="1100" dirty="0">
                <a:solidFill>
                  <a:schemeClr val="dk1"/>
                </a:solidFill>
                <a:latin typeface="Calibri"/>
                <a:ea typeface="Calibri"/>
                <a:cs typeface="Calibri"/>
                <a:sym typeface="Calibri"/>
              </a:rPr>
              <a:t>SPE</a:t>
            </a:r>
            <a:r>
              <a:rPr lang="es-ES" sz="1100" b="0" i="0" u="none" strike="noStrike" cap="none" dirty="0">
                <a:solidFill>
                  <a:schemeClr val="dk1"/>
                </a:solidFill>
                <a:latin typeface="Calibri"/>
                <a:ea typeface="Calibri"/>
                <a:cs typeface="Calibri"/>
                <a:sym typeface="Calibri"/>
              </a:rPr>
              <a:t> no tratado puede llevar a disnea sintomática grave y en menos frecue</a:t>
            </a:r>
            <a:r>
              <a:rPr lang="es-ES" sz="1100" dirty="0">
                <a:solidFill>
                  <a:schemeClr val="dk1"/>
                </a:solidFill>
                <a:latin typeface="Calibri"/>
                <a:ea typeface="Calibri"/>
                <a:cs typeface="Calibri"/>
                <a:sym typeface="Calibri"/>
              </a:rPr>
              <a:t>ncia </a:t>
            </a:r>
            <a:r>
              <a:rPr lang="es-ES" sz="1100" b="0" i="0" u="none" strike="noStrike" cap="none" dirty="0">
                <a:solidFill>
                  <a:schemeClr val="dk1"/>
                </a:solidFill>
                <a:latin typeface="Calibri"/>
                <a:ea typeface="Calibri"/>
                <a:cs typeface="Calibri"/>
                <a:sym typeface="Calibri"/>
              </a:rPr>
              <a:t>a insuficiencia respiratoria.</a:t>
            </a:r>
            <a:endParaRPr sz="11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100"/>
              <a:buFont typeface="Arial"/>
              <a:buNone/>
            </a:pPr>
            <a:endParaRPr sz="1100" b="0" i="0" u="none" strike="noStrike" cap="none" dirty="0">
              <a:solidFill>
                <a:schemeClr val="dk1"/>
              </a:solidFill>
              <a:latin typeface="Calibri"/>
              <a:ea typeface="Calibri"/>
              <a:cs typeface="Calibri"/>
              <a:sym typeface="Calibri"/>
            </a:endParaRPr>
          </a:p>
        </p:txBody>
      </p:sp>
      <p:sp>
        <p:nvSpPr>
          <p:cNvPr id="89" name="Google Shape;89;p1"/>
          <p:cNvSpPr/>
          <p:nvPr/>
        </p:nvSpPr>
        <p:spPr>
          <a:xfrm>
            <a:off x="102825" y="1518451"/>
            <a:ext cx="4939200" cy="246300"/>
          </a:xfrm>
          <a:prstGeom prst="rect">
            <a:avLst/>
          </a:prstGeom>
          <a:gradFill>
            <a:gsLst>
              <a:gs pos="0">
                <a:srgbClr val="147A9B"/>
              </a:gs>
              <a:gs pos="50000">
                <a:srgbClr val="1DB0E1"/>
              </a:gs>
              <a:gs pos="100000">
                <a:srgbClr val="23D3FF"/>
              </a:gs>
            </a:gsLst>
            <a:lin ang="0" scaled="0"/>
          </a:gra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100"/>
              <a:buFont typeface="Arial"/>
              <a:buNone/>
            </a:pPr>
            <a:r>
              <a:rPr lang="es-ES" sz="1100" b="1" i="0" u="none" strike="noStrike" cap="none">
                <a:solidFill>
                  <a:schemeClr val="lt1"/>
                </a:solidFill>
                <a:latin typeface="Calibri"/>
                <a:ea typeface="Calibri"/>
                <a:cs typeface="Calibri"/>
                <a:sym typeface="Calibri"/>
              </a:rPr>
              <a:t>Introducción: </a:t>
            </a:r>
            <a:endParaRPr sz="1100" b="1" i="0" u="none" strike="noStrike" cap="none">
              <a:solidFill>
                <a:schemeClr val="lt1"/>
              </a:solidFill>
              <a:latin typeface="Calibri"/>
              <a:ea typeface="Calibri"/>
              <a:cs typeface="Calibri"/>
              <a:sym typeface="Calibri"/>
            </a:endParaRPr>
          </a:p>
        </p:txBody>
      </p:sp>
      <p:sp>
        <p:nvSpPr>
          <p:cNvPr id="90" name="Google Shape;90;p1"/>
          <p:cNvSpPr/>
          <p:nvPr/>
        </p:nvSpPr>
        <p:spPr>
          <a:xfrm>
            <a:off x="102150" y="1764750"/>
            <a:ext cx="4939200" cy="1254900"/>
          </a:xfrm>
          <a:prstGeom prst="rect">
            <a:avLst/>
          </a:prstGeom>
          <a:solidFill>
            <a:srgbClr val="EEFAFF"/>
          </a:solidFill>
          <a:ln>
            <a:noFill/>
          </a:ln>
        </p:spPr>
        <p:txBody>
          <a:bodyPr spcFirstLastPara="1" wrap="square" lIns="91425" tIns="45700" rIns="91425" bIns="45700" anchor="t" anchorCtr="0">
            <a:spAutoFit/>
          </a:bodyPr>
          <a:lstStyle/>
          <a:p>
            <a:pPr marL="0" marR="0" lvl="0" indent="0" algn="just" rtl="0">
              <a:lnSpc>
                <a:spcPct val="85000"/>
              </a:lnSpc>
              <a:spcBef>
                <a:spcPts val="0"/>
              </a:spcBef>
              <a:spcAft>
                <a:spcPts val="0"/>
              </a:spcAft>
              <a:buClr>
                <a:srgbClr val="000000"/>
              </a:buClr>
              <a:buSzPts val="1000"/>
              <a:buFont typeface="Arial"/>
              <a:buNone/>
            </a:pPr>
            <a:r>
              <a:rPr lang="es-ES" sz="1100" b="0" i="0" u="none" strike="noStrike" cap="none" dirty="0">
                <a:solidFill>
                  <a:schemeClr val="dk1"/>
                </a:solidFill>
                <a:latin typeface="Calibri"/>
                <a:ea typeface="Calibri"/>
                <a:cs typeface="Calibri"/>
                <a:sym typeface="Calibri"/>
              </a:rPr>
              <a:t>El síndrome de </a:t>
            </a:r>
            <a:r>
              <a:rPr lang="es-ES" sz="1100" dirty="0">
                <a:solidFill>
                  <a:schemeClr val="dk1"/>
                </a:solidFill>
                <a:latin typeface="Calibri"/>
                <a:ea typeface="Calibri"/>
                <a:cs typeface="Calibri"/>
                <a:sym typeface="Calibri"/>
              </a:rPr>
              <a:t>P</a:t>
            </a:r>
            <a:r>
              <a:rPr lang="es-ES" sz="1100" b="0" i="0" u="none" strike="noStrike" cap="none" dirty="0">
                <a:solidFill>
                  <a:schemeClr val="dk1"/>
                </a:solidFill>
                <a:latin typeface="Calibri"/>
                <a:ea typeface="Calibri"/>
                <a:cs typeface="Calibri"/>
                <a:sym typeface="Calibri"/>
              </a:rPr>
              <a:t>ulmón </a:t>
            </a:r>
            <a:r>
              <a:rPr lang="es-ES" sz="1100" dirty="0">
                <a:solidFill>
                  <a:schemeClr val="dk1"/>
                </a:solidFill>
                <a:latin typeface="Calibri"/>
                <a:ea typeface="Calibri"/>
                <a:cs typeface="Calibri"/>
                <a:sym typeface="Calibri"/>
              </a:rPr>
              <a:t>E</a:t>
            </a:r>
            <a:r>
              <a:rPr lang="es-ES" sz="1100" b="0" i="0" u="none" strike="noStrike" cap="none" dirty="0">
                <a:solidFill>
                  <a:schemeClr val="dk1"/>
                </a:solidFill>
                <a:latin typeface="Calibri"/>
                <a:ea typeface="Calibri"/>
                <a:cs typeface="Calibri"/>
                <a:sym typeface="Calibri"/>
              </a:rPr>
              <a:t>ncogido (SPE) es una complicación poco común del L</a:t>
            </a:r>
            <a:r>
              <a:rPr lang="es-ES" sz="1100" dirty="0">
                <a:solidFill>
                  <a:schemeClr val="dk1"/>
                </a:solidFill>
                <a:latin typeface="Calibri"/>
                <a:ea typeface="Calibri"/>
                <a:cs typeface="Calibri"/>
                <a:sym typeface="Calibri"/>
              </a:rPr>
              <a:t>upus</a:t>
            </a:r>
            <a:r>
              <a:rPr lang="es-ES" sz="1100" b="0" i="0" u="none" strike="noStrike" cap="none" dirty="0">
                <a:solidFill>
                  <a:schemeClr val="dk1"/>
                </a:solidFill>
                <a:latin typeface="Calibri"/>
                <a:ea typeface="Calibri"/>
                <a:cs typeface="Calibri"/>
                <a:sym typeface="Calibri"/>
              </a:rPr>
              <a:t> </a:t>
            </a:r>
            <a:r>
              <a:rPr lang="es-ES" sz="1100" dirty="0">
                <a:solidFill>
                  <a:schemeClr val="dk1"/>
                </a:solidFill>
                <a:latin typeface="Calibri"/>
                <a:ea typeface="Calibri"/>
                <a:cs typeface="Calibri"/>
                <a:sym typeface="Calibri"/>
              </a:rPr>
              <a:t>E</a:t>
            </a:r>
            <a:r>
              <a:rPr lang="es-ES" sz="1100" b="0" i="0" u="none" strike="noStrike" cap="none" dirty="0">
                <a:solidFill>
                  <a:schemeClr val="dk1"/>
                </a:solidFill>
                <a:latin typeface="Calibri"/>
                <a:ea typeface="Calibri"/>
                <a:cs typeface="Calibri"/>
                <a:sym typeface="Calibri"/>
              </a:rPr>
              <a:t>ritematoso Sistémico (LES), con una prevalencia de &lt;1%, predomina en mujeres; suele presentarse con disnea, tos y dolor torácico siendo el hallazgo más característico la disminución progresiva del volumen pulmonar en pruebas de función respiratoria, </a:t>
            </a:r>
            <a:r>
              <a:rPr lang="es-ES" sz="1100" dirty="0">
                <a:solidFill>
                  <a:schemeClr val="dk1"/>
                </a:solidFill>
                <a:latin typeface="Calibri"/>
                <a:ea typeface="Calibri"/>
                <a:cs typeface="Calibri"/>
                <a:sym typeface="Calibri"/>
              </a:rPr>
              <a:t>h</a:t>
            </a:r>
            <a:r>
              <a:rPr lang="es-ES" sz="1100" b="0" i="0" u="none" strike="noStrike" cap="none" dirty="0">
                <a:solidFill>
                  <a:schemeClr val="dk1"/>
                </a:solidFill>
                <a:latin typeface="Calibri"/>
                <a:ea typeface="Calibri"/>
                <a:cs typeface="Calibri"/>
                <a:sym typeface="Calibri"/>
              </a:rPr>
              <a:t>abiendo descartando de manera simultánea el compromiso intersticial o pleural</a:t>
            </a:r>
            <a:r>
              <a:rPr lang="es-ES" sz="1100" dirty="0">
                <a:solidFill>
                  <a:schemeClr val="dk1"/>
                </a:solidFill>
                <a:latin typeface="Calibri"/>
                <a:ea typeface="Calibri"/>
                <a:cs typeface="Calibri"/>
                <a:sym typeface="Calibri"/>
              </a:rPr>
              <a:t>, </a:t>
            </a:r>
            <a:r>
              <a:rPr lang="es-ES" sz="1100" b="0" i="0" u="none" strike="noStrike" cap="none" dirty="0">
                <a:solidFill>
                  <a:schemeClr val="dk1"/>
                </a:solidFill>
                <a:latin typeface="Calibri"/>
                <a:ea typeface="Calibri"/>
                <a:cs typeface="Calibri"/>
                <a:sym typeface="Calibri"/>
              </a:rPr>
              <a:t>siendo las imágenes el método diagnóstico ideal. El tratamiento de elección es l</a:t>
            </a:r>
            <a:r>
              <a:rPr lang="es-ES" sz="1100" dirty="0">
                <a:solidFill>
                  <a:schemeClr val="dk1"/>
                </a:solidFill>
                <a:latin typeface="Calibri"/>
                <a:ea typeface="Calibri"/>
                <a:cs typeface="Calibri"/>
                <a:sym typeface="Calibri"/>
              </a:rPr>
              <a:t>a monoterapia con </a:t>
            </a:r>
            <a:r>
              <a:rPr lang="es-ES" sz="1100" b="0" i="0" u="none" strike="noStrike" cap="none" dirty="0" err="1">
                <a:solidFill>
                  <a:schemeClr val="dk1"/>
                </a:solidFill>
                <a:latin typeface="Calibri"/>
                <a:ea typeface="Calibri"/>
                <a:cs typeface="Calibri"/>
                <a:sym typeface="Calibri"/>
              </a:rPr>
              <a:t>corticoterapia</a:t>
            </a:r>
            <a:r>
              <a:rPr lang="es-ES" sz="1100" b="0" i="0" u="none" strike="noStrike" cap="none" dirty="0">
                <a:solidFill>
                  <a:schemeClr val="dk1"/>
                </a:solidFill>
                <a:latin typeface="Calibri"/>
                <a:ea typeface="Calibri"/>
                <a:cs typeface="Calibri"/>
                <a:sym typeface="Calibri"/>
              </a:rPr>
              <a:t> sistémica</a:t>
            </a:r>
            <a:r>
              <a:rPr lang="es-ES" sz="1100" dirty="0">
                <a:solidFill>
                  <a:schemeClr val="dk1"/>
                </a:solidFill>
                <a:latin typeface="Calibri"/>
                <a:ea typeface="Calibri"/>
                <a:cs typeface="Calibri"/>
                <a:sym typeface="Calibri"/>
              </a:rPr>
              <a:t> </a:t>
            </a:r>
            <a:r>
              <a:rPr lang="es-ES" sz="1100" b="0" i="0" u="none" strike="noStrike" cap="none" dirty="0">
                <a:solidFill>
                  <a:schemeClr val="dk1"/>
                </a:solidFill>
                <a:latin typeface="Calibri"/>
                <a:ea typeface="Calibri"/>
                <a:cs typeface="Calibri"/>
                <a:sym typeface="Calibri"/>
              </a:rPr>
              <a:t>o en combinación con otros agentes inmunosupresores.</a:t>
            </a:r>
            <a:endParaRPr sz="1100" b="0" i="0" u="none" strike="noStrike" cap="none" dirty="0">
              <a:solidFill>
                <a:schemeClr val="dk1"/>
              </a:solidFill>
              <a:latin typeface="Calibri"/>
              <a:ea typeface="Calibri"/>
              <a:cs typeface="Calibri"/>
              <a:sym typeface="Calibri"/>
            </a:endParaRPr>
          </a:p>
        </p:txBody>
      </p:sp>
      <p:sp>
        <p:nvSpPr>
          <p:cNvPr id="91" name="Google Shape;91;p1"/>
          <p:cNvSpPr/>
          <p:nvPr/>
        </p:nvSpPr>
        <p:spPr>
          <a:xfrm>
            <a:off x="102825" y="3334275"/>
            <a:ext cx="3552000" cy="2906400"/>
          </a:xfrm>
          <a:prstGeom prst="rect">
            <a:avLst/>
          </a:prstGeom>
          <a:solidFill>
            <a:srgbClr val="EEFAFF"/>
          </a:solidFill>
          <a:ln>
            <a:noFill/>
          </a:ln>
        </p:spPr>
        <p:txBody>
          <a:bodyPr spcFirstLastPara="1" wrap="square" lIns="91425" tIns="45700" rIns="91425" bIns="45700" anchor="t" anchorCtr="0">
            <a:spAutoFit/>
          </a:bodyPr>
          <a:lstStyle/>
          <a:p>
            <a:pPr marL="0" marR="0" lvl="0" indent="0" algn="just" rtl="0">
              <a:lnSpc>
                <a:spcPct val="95000"/>
              </a:lnSpc>
              <a:spcBef>
                <a:spcPts val="0"/>
              </a:spcBef>
              <a:spcAft>
                <a:spcPts val="0"/>
              </a:spcAft>
              <a:buClr>
                <a:srgbClr val="000000"/>
              </a:buClr>
              <a:buSzPts val="1100"/>
              <a:buFont typeface="Arial"/>
              <a:buNone/>
            </a:pPr>
            <a:r>
              <a:rPr lang="es-ES" sz="1100" b="0" i="0" u="none" strike="noStrike" cap="none" dirty="0">
                <a:solidFill>
                  <a:schemeClr val="dk1"/>
                </a:solidFill>
                <a:latin typeface="Calibri"/>
                <a:ea typeface="Calibri"/>
                <a:cs typeface="Calibri"/>
                <a:sym typeface="Calibri"/>
              </a:rPr>
              <a:t>Mujer de 39 años, </a:t>
            </a:r>
            <a:r>
              <a:rPr lang="es-ES" sz="1100" dirty="0">
                <a:solidFill>
                  <a:schemeClr val="dk1"/>
                </a:solidFill>
                <a:latin typeface="Calibri"/>
                <a:ea typeface="Calibri"/>
                <a:cs typeface="Calibri"/>
                <a:sym typeface="Calibri"/>
              </a:rPr>
              <a:t>LES de reciente diagnóstico, </a:t>
            </a:r>
            <a:r>
              <a:rPr lang="es-ES" sz="1100" b="0" i="0" u="none" strike="noStrike" cap="none" dirty="0">
                <a:solidFill>
                  <a:schemeClr val="dk1"/>
                </a:solidFill>
                <a:latin typeface="Calibri"/>
                <a:ea typeface="Calibri"/>
                <a:cs typeface="Calibri"/>
                <a:sym typeface="Calibri"/>
              </a:rPr>
              <a:t>sin antecedente de tabaquismo o exposición a biomasa, Consulta por dolor torácico y disnea </a:t>
            </a:r>
            <a:r>
              <a:rPr lang="es-ES" sz="1100" b="0" i="0" u="none" strike="noStrike" cap="none" dirty="0" err="1">
                <a:solidFill>
                  <a:schemeClr val="dk1"/>
                </a:solidFill>
                <a:latin typeface="Calibri"/>
                <a:ea typeface="Calibri"/>
                <a:cs typeface="Calibri"/>
                <a:sym typeface="Calibri"/>
              </a:rPr>
              <a:t>mMRC</a:t>
            </a:r>
            <a:r>
              <a:rPr lang="es-ES" sz="1100" b="0" i="0" u="none" strike="noStrike" cap="none" dirty="0">
                <a:solidFill>
                  <a:schemeClr val="dk1"/>
                </a:solidFill>
                <a:latin typeface="Calibri"/>
                <a:ea typeface="Calibri"/>
                <a:cs typeface="Calibri"/>
                <a:sym typeface="Calibri"/>
              </a:rPr>
              <a:t> 2, se realizan estudios complementarios con </a:t>
            </a:r>
            <a:r>
              <a:rPr lang="es-ES" sz="1100" b="0" i="0" u="none" strike="noStrike" cap="none" dirty="0" err="1">
                <a:solidFill>
                  <a:schemeClr val="dk1"/>
                </a:solidFill>
                <a:latin typeface="Calibri"/>
                <a:ea typeface="Calibri"/>
                <a:cs typeface="Calibri"/>
                <a:sym typeface="Calibri"/>
              </a:rPr>
              <a:t>Rx</a:t>
            </a:r>
            <a:r>
              <a:rPr lang="es-ES" sz="1100" b="0" i="0" u="none" strike="noStrike" cap="none" dirty="0">
                <a:solidFill>
                  <a:schemeClr val="dk1"/>
                </a:solidFill>
                <a:latin typeface="Calibri"/>
                <a:ea typeface="Calibri"/>
                <a:cs typeface="Calibri"/>
                <a:sym typeface="Calibri"/>
              </a:rPr>
              <a:t>. de tórax con elevación de hemidiafragma derecho sin </a:t>
            </a:r>
            <a:r>
              <a:rPr lang="es-ES" sz="1100" dirty="0">
                <a:solidFill>
                  <a:schemeClr val="dk1"/>
                </a:solidFill>
                <a:latin typeface="Calibri"/>
                <a:ea typeface="Calibri"/>
                <a:cs typeface="Calibri"/>
                <a:sym typeface="Calibri"/>
              </a:rPr>
              <a:t>otras </a:t>
            </a:r>
            <a:r>
              <a:rPr lang="es-ES" sz="1100" b="0" i="0" u="none" strike="noStrike" cap="none" dirty="0">
                <a:solidFill>
                  <a:schemeClr val="dk1"/>
                </a:solidFill>
                <a:latin typeface="Calibri"/>
                <a:ea typeface="Calibri"/>
                <a:cs typeface="Calibri"/>
                <a:sym typeface="Calibri"/>
              </a:rPr>
              <a:t>lesiones, por </a:t>
            </a:r>
            <a:r>
              <a:rPr lang="es-ES" sz="1100" dirty="0">
                <a:solidFill>
                  <a:schemeClr val="dk1"/>
                </a:solidFill>
                <a:latin typeface="Calibri"/>
                <a:ea typeface="Calibri"/>
                <a:cs typeface="Calibri"/>
                <a:sym typeface="Calibri"/>
              </a:rPr>
              <a:t>persistencia de dolor torácico, sin otros síntomas asociados, </a:t>
            </a:r>
            <a:r>
              <a:rPr lang="es-ES" sz="1100" b="0" i="0" u="none" strike="noStrike" cap="none" dirty="0">
                <a:solidFill>
                  <a:schemeClr val="dk1"/>
                </a:solidFill>
                <a:latin typeface="Calibri"/>
                <a:ea typeface="Calibri"/>
                <a:cs typeface="Calibri"/>
                <a:sym typeface="Calibri"/>
              </a:rPr>
              <a:t>se descarta Síndrome Coronario Agudo, se realiza TACAR de tórax y </a:t>
            </a:r>
            <a:r>
              <a:rPr lang="es-ES" sz="1100" b="0" i="0" u="none" strike="noStrike" cap="none" dirty="0" err="1">
                <a:solidFill>
                  <a:schemeClr val="dk1"/>
                </a:solidFill>
                <a:latin typeface="Calibri"/>
                <a:ea typeface="Calibri"/>
                <a:cs typeface="Calibri"/>
                <a:sym typeface="Calibri"/>
              </a:rPr>
              <a:t>angio</a:t>
            </a:r>
            <a:r>
              <a:rPr lang="es-ES" sz="1100" dirty="0" err="1">
                <a:solidFill>
                  <a:schemeClr val="dk1"/>
                </a:solidFill>
                <a:latin typeface="Calibri"/>
                <a:ea typeface="Calibri"/>
                <a:cs typeface="Calibri"/>
                <a:sym typeface="Calibri"/>
              </a:rPr>
              <a:t>TC</a:t>
            </a:r>
            <a:r>
              <a:rPr lang="es-ES" sz="1100" b="0" i="0" u="none" strike="noStrike" cap="none" dirty="0">
                <a:solidFill>
                  <a:schemeClr val="dk1"/>
                </a:solidFill>
                <a:latin typeface="Calibri"/>
                <a:ea typeface="Calibri"/>
                <a:cs typeface="Calibri"/>
                <a:sym typeface="Calibri"/>
              </a:rPr>
              <a:t> sin lesiones en parénquima pulmonar</a:t>
            </a:r>
            <a:r>
              <a:rPr lang="es-ES" sz="1100" dirty="0">
                <a:solidFill>
                  <a:schemeClr val="dk1"/>
                </a:solidFill>
                <a:latin typeface="Calibri"/>
                <a:ea typeface="Calibri"/>
                <a:cs typeface="Calibri"/>
                <a:sym typeface="Calibri"/>
              </a:rPr>
              <a:t>, ni</a:t>
            </a:r>
            <a:r>
              <a:rPr lang="es-ES" sz="1100" b="0" i="0" u="none" strike="noStrike" cap="none" dirty="0">
                <a:solidFill>
                  <a:schemeClr val="dk1"/>
                </a:solidFill>
                <a:latin typeface="Calibri"/>
                <a:ea typeface="Calibri"/>
                <a:cs typeface="Calibri"/>
                <a:sym typeface="Calibri"/>
              </a:rPr>
              <a:t> </a:t>
            </a:r>
            <a:r>
              <a:rPr lang="es-ES" sz="1100" b="0" i="0" u="none" strike="noStrike" cap="none" dirty="0" err="1">
                <a:solidFill>
                  <a:schemeClr val="dk1"/>
                </a:solidFill>
                <a:latin typeface="Calibri"/>
                <a:ea typeface="Calibri"/>
                <a:cs typeface="Calibri"/>
                <a:sym typeface="Calibri"/>
              </a:rPr>
              <a:t>Tromboembolismo</a:t>
            </a:r>
            <a:r>
              <a:rPr lang="es-ES" sz="1100" b="0" i="0" u="none" strike="noStrike" cap="none" dirty="0">
                <a:solidFill>
                  <a:schemeClr val="dk1"/>
                </a:solidFill>
                <a:latin typeface="Calibri"/>
                <a:ea typeface="Calibri"/>
                <a:cs typeface="Calibri"/>
                <a:sym typeface="Calibri"/>
              </a:rPr>
              <a:t> Pulmonar, se </a:t>
            </a:r>
            <a:r>
              <a:rPr lang="es-ES" sz="1100" dirty="0">
                <a:solidFill>
                  <a:schemeClr val="dk1"/>
                </a:solidFill>
                <a:latin typeface="Calibri"/>
                <a:ea typeface="Calibri"/>
                <a:cs typeface="Calibri"/>
                <a:sym typeface="Calibri"/>
              </a:rPr>
              <a:t>continúa</a:t>
            </a:r>
            <a:r>
              <a:rPr lang="es-ES" sz="1100" b="0" i="0" u="none" strike="noStrike" cap="none" dirty="0">
                <a:solidFill>
                  <a:schemeClr val="dk1"/>
                </a:solidFill>
                <a:latin typeface="Calibri"/>
                <a:ea typeface="Calibri"/>
                <a:cs typeface="Calibri"/>
                <a:sym typeface="Calibri"/>
              </a:rPr>
              <a:t> con </a:t>
            </a:r>
            <a:r>
              <a:rPr lang="es-ES" sz="1100" dirty="0">
                <a:solidFill>
                  <a:schemeClr val="dk1"/>
                </a:solidFill>
                <a:latin typeface="Calibri"/>
                <a:ea typeface="Calibri"/>
                <a:cs typeface="Calibri"/>
                <a:sym typeface="Calibri"/>
              </a:rPr>
              <a:t>f</a:t>
            </a:r>
            <a:r>
              <a:rPr lang="es-ES" sz="1100" b="0" i="0" u="none" strike="noStrike" cap="none" dirty="0">
                <a:solidFill>
                  <a:schemeClr val="dk1"/>
                </a:solidFill>
                <a:latin typeface="Calibri"/>
                <a:ea typeface="Calibri"/>
                <a:cs typeface="Calibri"/>
                <a:sym typeface="Calibri"/>
              </a:rPr>
              <a:t>uncional respiratorio con patrón restrictivo muy severo: </a:t>
            </a:r>
            <a:r>
              <a:rPr lang="es-ES" sz="1100" i="0" u="none" strike="noStrike" cap="none" dirty="0">
                <a:solidFill>
                  <a:schemeClr val="dk1"/>
                </a:solidFill>
                <a:latin typeface="Calibri"/>
                <a:ea typeface="Calibri"/>
                <a:cs typeface="Calibri"/>
                <a:sym typeface="Calibri"/>
              </a:rPr>
              <a:t>FVC 0,91 (27%), TLC 1,54 (33%), DLCO 8,7 (43%), KCO 6,28 (↑), VA 1,39 (31%), </a:t>
            </a:r>
            <a:r>
              <a:rPr lang="es-ES" sz="1100" dirty="0">
                <a:solidFill>
                  <a:schemeClr val="dk1"/>
                </a:solidFill>
                <a:latin typeface="Calibri"/>
                <a:ea typeface="Calibri"/>
                <a:cs typeface="Calibri"/>
                <a:sym typeface="Calibri"/>
              </a:rPr>
              <a:t>por</a:t>
            </a:r>
            <a:r>
              <a:rPr lang="es-ES" sz="1100" i="0" u="none" strike="noStrike" cap="none" dirty="0">
                <a:solidFill>
                  <a:schemeClr val="dk1"/>
                </a:solidFill>
                <a:latin typeface="Calibri"/>
                <a:ea typeface="Calibri"/>
                <a:cs typeface="Calibri"/>
                <a:sym typeface="Calibri"/>
              </a:rPr>
              <a:t> KCO aumentad</a:t>
            </a:r>
            <a:r>
              <a:rPr lang="es-ES" sz="1100" dirty="0">
                <a:solidFill>
                  <a:schemeClr val="dk1"/>
                </a:solidFill>
                <a:latin typeface="Calibri"/>
                <a:ea typeface="Calibri"/>
                <a:cs typeface="Calibri"/>
                <a:sym typeface="Calibri"/>
              </a:rPr>
              <a:t>a</a:t>
            </a:r>
            <a:r>
              <a:rPr lang="es-ES" sz="1100" i="0" u="none" strike="noStrike" cap="none" dirty="0">
                <a:solidFill>
                  <a:schemeClr val="dk1"/>
                </a:solidFill>
                <a:latin typeface="Calibri"/>
                <a:ea typeface="Calibri"/>
                <a:cs typeface="Calibri"/>
                <a:sym typeface="Calibri"/>
              </a:rPr>
              <a:t> sugiere etiología neuromuscular, se mide FVC sentada/acostada con caída de 12%; se realiza ecografía de excursión diafragmática con disminución en hemidiafragma derecho: excursión derecha 1,05cm</a:t>
            </a:r>
            <a:r>
              <a:rPr lang="es-ES" sz="1100" b="1" i="0" u="none" strike="noStrike" cap="none" dirty="0">
                <a:solidFill>
                  <a:schemeClr val="dk1"/>
                </a:solidFill>
                <a:latin typeface="Calibri"/>
                <a:ea typeface="Calibri"/>
                <a:cs typeface="Calibri"/>
                <a:sym typeface="Calibri"/>
              </a:rPr>
              <a:t> </a:t>
            </a:r>
            <a:r>
              <a:rPr lang="es-ES" sz="1100" b="0" i="0" u="none" strike="noStrike" cap="none" dirty="0">
                <a:solidFill>
                  <a:schemeClr val="dk1"/>
                </a:solidFill>
                <a:latin typeface="Calibri"/>
                <a:ea typeface="Calibri"/>
                <a:cs typeface="Calibri"/>
                <a:sym typeface="Calibri"/>
              </a:rPr>
              <a:t>e izquierda 2,21cm, </a:t>
            </a:r>
            <a:r>
              <a:rPr lang="es-ES" sz="1100" b="0" i="0" u="none" strike="noStrike" cap="none" dirty="0" err="1">
                <a:solidFill>
                  <a:schemeClr val="dk1"/>
                </a:solidFill>
                <a:latin typeface="Calibri"/>
                <a:ea typeface="Calibri"/>
                <a:cs typeface="Calibri"/>
                <a:sym typeface="Calibri"/>
              </a:rPr>
              <a:t>Sniff</a:t>
            </a:r>
            <a:r>
              <a:rPr lang="es-ES" sz="1100" b="0" i="0" u="none" strike="noStrike" cap="none" dirty="0">
                <a:solidFill>
                  <a:schemeClr val="dk1"/>
                </a:solidFill>
                <a:latin typeface="Calibri"/>
                <a:ea typeface="Calibri"/>
                <a:cs typeface="Calibri"/>
                <a:sym typeface="Calibri"/>
              </a:rPr>
              <a:t> test derecho 1,00cm/</a:t>
            </a:r>
            <a:r>
              <a:rPr lang="es-ES" sz="1100" b="0" i="0" u="none" strike="noStrike" cap="none" dirty="0" err="1">
                <a:solidFill>
                  <a:schemeClr val="dk1"/>
                </a:solidFill>
                <a:latin typeface="Calibri"/>
                <a:ea typeface="Calibri"/>
                <a:cs typeface="Calibri"/>
                <a:sym typeface="Calibri"/>
              </a:rPr>
              <a:t>Sniff</a:t>
            </a:r>
            <a:r>
              <a:rPr lang="es-ES" sz="1100" b="0" i="0" u="none" strike="noStrike" cap="none" dirty="0">
                <a:solidFill>
                  <a:schemeClr val="dk1"/>
                </a:solidFill>
                <a:latin typeface="Calibri"/>
                <a:ea typeface="Calibri"/>
                <a:cs typeface="Calibri"/>
                <a:sym typeface="Calibri"/>
              </a:rPr>
              <a:t> test izquierdo 1.55cm con compromiso de hemidiafragma derecho. </a:t>
            </a:r>
            <a:endParaRPr sz="1100" b="0" i="0" u="none" strike="noStrike" cap="none" dirty="0">
              <a:solidFill>
                <a:schemeClr val="dk1"/>
              </a:solidFill>
              <a:latin typeface="Calibri"/>
              <a:ea typeface="Calibri"/>
              <a:cs typeface="Calibri"/>
              <a:sym typeface="Calibri"/>
            </a:endParaRPr>
          </a:p>
        </p:txBody>
      </p:sp>
      <p:sp>
        <p:nvSpPr>
          <p:cNvPr id="92" name="Google Shape;92;p1"/>
          <p:cNvSpPr/>
          <p:nvPr/>
        </p:nvSpPr>
        <p:spPr>
          <a:xfrm>
            <a:off x="102822" y="3072667"/>
            <a:ext cx="4939200" cy="261600"/>
          </a:xfrm>
          <a:prstGeom prst="rect">
            <a:avLst/>
          </a:prstGeom>
          <a:gradFill>
            <a:gsLst>
              <a:gs pos="0">
                <a:srgbClr val="347899"/>
              </a:gs>
              <a:gs pos="50000">
                <a:srgbClr val="4BADDE"/>
              </a:gs>
              <a:gs pos="100000">
                <a:srgbClr val="5ACFFF"/>
              </a:gs>
            </a:gsLst>
            <a:lin ang="0" scaled="0"/>
          </a:gra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100"/>
              <a:buFont typeface="Arial"/>
              <a:buNone/>
            </a:pPr>
            <a:r>
              <a:rPr lang="es-ES" sz="1100" b="1" i="0" u="none" strike="noStrike" cap="none">
                <a:solidFill>
                  <a:schemeClr val="lt1"/>
                </a:solidFill>
                <a:latin typeface="Calibri"/>
                <a:ea typeface="Calibri"/>
                <a:cs typeface="Calibri"/>
                <a:sym typeface="Calibri"/>
              </a:rPr>
              <a:t>Caso clínico: </a:t>
            </a:r>
            <a:endParaRPr sz="1100" b="1" i="0" u="none" strike="noStrike" cap="none">
              <a:solidFill>
                <a:schemeClr val="lt1"/>
              </a:solidFill>
              <a:latin typeface="Calibri"/>
              <a:ea typeface="Calibri"/>
              <a:cs typeface="Calibri"/>
              <a:sym typeface="Calibri"/>
            </a:endParaRPr>
          </a:p>
        </p:txBody>
      </p:sp>
      <p:pic>
        <p:nvPicPr>
          <p:cNvPr id="93" name="Google Shape;93;p1"/>
          <p:cNvPicPr preferRelativeResize="0"/>
          <p:nvPr/>
        </p:nvPicPr>
        <p:blipFill rotWithShape="1">
          <a:blip r:embed="rId3">
            <a:alphaModFix/>
          </a:blip>
          <a:srcRect l="8288" r="9284" b="8929"/>
          <a:stretch/>
        </p:blipFill>
        <p:spPr>
          <a:xfrm>
            <a:off x="3654825" y="3384275"/>
            <a:ext cx="1381800" cy="1429350"/>
          </a:xfrm>
          <a:prstGeom prst="rect">
            <a:avLst/>
          </a:prstGeom>
          <a:noFill/>
          <a:ln>
            <a:noFill/>
          </a:ln>
        </p:spPr>
      </p:pic>
      <p:sp>
        <p:nvSpPr>
          <p:cNvPr id="94" name="Google Shape;94;p1"/>
          <p:cNvSpPr/>
          <p:nvPr/>
        </p:nvSpPr>
        <p:spPr>
          <a:xfrm>
            <a:off x="102149" y="7593800"/>
            <a:ext cx="4942601" cy="261600"/>
          </a:xfrm>
          <a:prstGeom prst="rect">
            <a:avLst/>
          </a:prstGeom>
          <a:gradFill>
            <a:gsLst>
              <a:gs pos="0">
                <a:srgbClr val="347899"/>
              </a:gs>
              <a:gs pos="50000">
                <a:srgbClr val="4BADDE"/>
              </a:gs>
              <a:gs pos="100000">
                <a:srgbClr val="5ACFFF"/>
              </a:gs>
            </a:gsLst>
            <a:lin ang="0" scaled="0"/>
          </a:gra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100"/>
              <a:buFont typeface="Arial"/>
              <a:buNone/>
            </a:pPr>
            <a:r>
              <a:rPr lang="es-ES" sz="1100" b="1" i="0" u="none" strike="noStrike" cap="none">
                <a:solidFill>
                  <a:schemeClr val="lt1"/>
                </a:solidFill>
                <a:latin typeface="Calibri"/>
                <a:ea typeface="Calibri"/>
                <a:cs typeface="Calibri"/>
                <a:sym typeface="Calibri"/>
              </a:rPr>
              <a:t>Discusión y conclusiones: </a:t>
            </a:r>
            <a:endParaRPr sz="1100" b="1" i="0" u="none" strike="noStrike" cap="none">
              <a:solidFill>
                <a:schemeClr val="lt1"/>
              </a:solidFill>
              <a:latin typeface="Calibri"/>
              <a:ea typeface="Calibri"/>
              <a:cs typeface="Calibri"/>
              <a:sym typeface="Calibri"/>
            </a:endParaRPr>
          </a:p>
        </p:txBody>
      </p:sp>
      <p:sp>
        <p:nvSpPr>
          <p:cNvPr id="95" name="Google Shape;95;p1"/>
          <p:cNvSpPr/>
          <p:nvPr/>
        </p:nvSpPr>
        <p:spPr>
          <a:xfrm>
            <a:off x="3654825" y="4754425"/>
            <a:ext cx="1381800" cy="246300"/>
          </a:xfrm>
          <a:prstGeom prst="rect">
            <a:avLst/>
          </a:prstGeom>
          <a:solidFill>
            <a:srgbClr val="11B0FF"/>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000"/>
              <a:buFont typeface="Arial"/>
              <a:buNone/>
            </a:pPr>
            <a:r>
              <a:rPr lang="es-ES" sz="1000" b="1" i="0" u="none" strike="noStrike" cap="none">
                <a:solidFill>
                  <a:schemeClr val="lt1"/>
                </a:solidFill>
                <a:latin typeface="Calibri"/>
                <a:ea typeface="Calibri"/>
                <a:cs typeface="Calibri"/>
                <a:sym typeface="Calibri"/>
              </a:rPr>
              <a:t>Rx de tórax.</a:t>
            </a:r>
            <a:endParaRPr sz="1100" b="1" i="0" u="none" strike="noStrike" cap="none">
              <a:solidFill>
                <a:schemeClr val="lt1"/>
              </a:solidFill>
              <a:latin typeface="Calibri"/>
              <a:ea typeface="Calibri"/>
              <a:cs typeface="Calibri"/>
              <a:sym typeface="Calibri"/>
            </a:endParaRPr>
          </a:p>
        </p:txBody>
      </p:sp>
      <p:sp>
        <p:nvSpPr>
          <p:cNvPr id="96" name="Google Shape;96;p1"/>
          <p:cNvSpPr/>
          <p:nvPr/>
        </p:nvSpPr>
        <p:spPr>
          <a:xfrm>
            <a:off x="102775" y="7207875"/>
            <a:ext cx="1522800" cy="369300"/>
          </a:xfrm>
          <a:prstGeom prst="rect">
            <a:avLst/>
          </a:prstGeom>
          <a:solidFill>
            <a:srgbClr val="11B0FF"/>
          </a:solid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000"/>
              <a:buFont typeface="Arial"/>
              <a:buNone/>
            </a:pPr>
            <a:r>
              <a:rPr lang="es-ES" sz="1000" b="1" i="0" u="none" strike="noStrike" cap="none">
                <a:solidFill>
                  <a:schemeClr val="lt1"/>
                </a:solidFill>
                <a:latin typeface="Calibri"/>
                <a:ea typeface="Calibri"/>
                <a:cs typeface="Calibri"/>
                <a:sym typeface="Calibri"/>
              </a:rPr>
              <a:t>Ecografía de excursión diafragmática</a:t>
            </a:r>
            <a:endParaRPr sz="1100" b="1" i="0" u="none" strike="noStrike" cap="none">
              <a:solidFill>
                <a:schemeClr val="lt1"/>
              </a:solidFill>
              <a:latin typeface="Calibri"/>
              <a:ea typeface="Calibri"/>
              <a:cs typeface="Calibri"/>
              <a:sym typeface="Calibri"/>
            </a:endParaRPr>
          </a:p>
        </p:txBody>
      </p:sp>
      <p:pic>
        <p:nvPicPr>
          <p:cNvPr id="97" name="Google Shape;97;p1"/>
          <p:cNvPicPr preferRelativeResize="0"/>
          <p:nvPr/>
        </p:nvPicPr>
        <p:blipFill rotWithShape="1">
          <a:blip r:embed="rId4">
            <a:alphaModFix/>
          </a:blip>
          <a:srcRect/>
          <a:stretch/>
        </p:blipFill>
        <p:spPr>
          <a:xfrm>
            <a:off x="127291" y="769999"/>
            <a:ext cx="805770" cy="680126"/>
          </a:xfrm>
          <a:prstGeom prst="rect">
            <a:avLst/>
          </a:prstGeom>
          <a:noFill/>
          <a:ln>
            <a:noFill/>
          </a:ln>
        </p:spPr>
      </p:pic>
      <p:sp>
        <p:nvSpPr>
          <p:cNvPr id="98" name="Google Shape;98;p1"/>
          <p:cNvSpPr txBox="1"/>
          <p:nvPr/>
        </p:nvSpPr>
        <p:spPr>
          <a:xfrm>
            <a:off x="100099" y="1285648"/>
            <a:ext cx="1028700" cy="230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s-ES" sz="900" b="1" i="0" u="none" strike="noStrike" cap="none" dirty="0">
                <a:solidFill>
                  <a:schemeClr val="lt1"/>
                </a:solidFill>
                <a:latin typeface="Calibri"/>
                <a:ea typeface="Calibri"/>
                <a:cs typeface="Calibri"/>
                <a:sym typeface="Calibri"/>
              </a:rPr>
              <a:t>NeumoGuemes</a:t>
            </a:r>
            <a:endParaRPr sz="900" b="1" i="0" u="none" strike="noStrike" cap="none" dirty="0">
              <a:solidFill>
                <a:schemeClr val="lt1"/>
              </a:solidFill>
              <a:latin typeface="Calibri"/>
              <a:ea typeface="Calibri"/>
              <a:cs typeface="Calibri"/>
              <a:sym typeface="Calibri"/>
            </a:endParaRPr>
          </a:p>
        </p:txBody>
      </p:sp>
      <p:sp>
        <p:nvSpPr>
          <p:cNvPr id="99" name="Google Shape;99;p1"/>
          <p:cNvSpPr/>
          <p:nvPr/>
        </p:nvSpPr>
        <p:spPr>
          <a:xfrm>
            <a:off x="1686450" y="6316400"/>
            <a:ext cx="3355500" cy="1277400"/>
          </a:xfrm>
          <a:prstGeom prst="rect">
            <a:avLst/>
          </a:prstGeom>
          <a:solidFill>
            <a:srgbClr val="EEFAFF"/>
          </a:solidFill>
          <a:ln>
            <a:noFill/>
          </a:ln>
        </p:spPr>
        <p:txBody>
          <a:bodyPr spcFirstLastPara="1" wrap="square" lIns="91425" tIns="45700" rIns="91425" bIns="45700" anchor="t" anchorCtr="0">
            <a:spAutoFit/>
          </a:bodyPr>
          <a:lstStyle/>
          <a:p>
            <a:pPr marL="0" marR="0" lvl="0" indent="0" algn="just" rtl="0">
              <a:lnSpc>
                <a:spcPct val="85000"/>
              </a:lnSpc>
              <a:spcBef>
                <a:spcPts val="0"/>
              </a:spcBef>
              <a:spcAft>
                <a:spcPts val="0"/>
              </a:spcAft>
              <a:buNone/>
            </a:pPr>
            <a:r>
              <a:rPr lang="es-ES" sz="1100" b="0" i="0" u="none" strike="noStrike" cap="none" dirty="0">
                <a:solidFill>
                  <a:schemeClr val="dk1"/>
                </a:solidFill>
                <a:latin typeface="Calibri"/>
                <a:ea typeface="Calibri"/>
                <a:cs typeface="Calibri"/>
                <a:sym typeface="Calibri"/>
              </a:rPr>
              <a:t>Finalmente se realiza electromiograma diafragmático con compromiso neurógeno crónico de grado moderado sin actividad denervatoria actual con topografía de lesión en el nervio frénico derecho constituyendo una lesión axonal parcial compensado de manera parcial contralateral, se concluye la presencia de </a:t>
            </a:r>
            <a:r>
              <a:rPr lang="es-ES" sz="1100" dirty="0">
                <a:solidFill>
                  <a:schemeClr val="dk1"/>
                </a:solidFill>
                <a:latin typeface="Calibri"/>
                <a:ea typeface="Calibri"/>
                <a:cs typeface="Calibri"/>
                <a:sym typeface="Calibri"/>
              </a:rPr>
              <a:t>SPE </a:t>
            </a:r>
            <a:r>
              <a:rPr lang="es-ES" sz="1100" b="0" i="0" u="none" strike="noStrike" cap="none" dirty="0">
                <a:solidFill>
                  <a:schemeClr val="dk1"/>
                </a:solidFill>
                <a:latin typeface="Calibri"/>
                <a:ea typeface="Calibri"/>
                <a:cs typeface="Calibri"/>
                <a:sym typeface="Calibri"/>
              </a:rPr>
              <a:t>asociado a LES, realizando manejo con pulsos de corticoides con posterior mejoría de la </a:t>
            </a:r>
            <a:r>
              <a:rPr lang="es-ES" sz="1100" i="0" u="none" strike="noStrike" cap="none" dirty="0">
                <a:solidFill>
                  <a:schemeClr val="dk1"/>
                </a:solidFill>
                <a:latin typeface="Calibri"/>
                <a:ea typeface="Calibri"/>
                <a:cs typeface="Calibri"/>
                <a:sym typeface="Calibri"/>
              </a:rPr>
              <a:t>FCV 1.56 (56%). </a:t>
            </a:r>
            <a:endParaRPr sz="1100" i="0" u="none" strike="noStrike" cap="none" dirty="0">
              <a:solidFill>
                <a:schemeClr val="dk1"/>
              </a:solidFill>
              <a:latin typeface="Calibri"/>
              <a:ea typeface="Calibri"/>
              <a:cs typeface="Calibri"/>
              <a:sym typeface="Calibri"/>
            </a:endParaRPr>
          </a:p>
        </p:txBody>
      </p:sp>
      <p:pic>
        <p:nvPicPr>
          <p:cNvPr id="100" name="Google Shape;100;p1"/>
          <p:cNvPicPr preferRelativeResize="0"/>
          <p:nvPr/>
        </p:nvPicPr>
        <p:blipFill rotWithShape="1">
          <a:blip r:embed="rId5">
            <a:alphaModFix/>
          </a:blip>
          <a:srcRect b="12454"/>
          <a:stretch/>
        </p:blipFill>
        <p:spPr>
          <a:xfrm>
            <a:off x="102775" y="6279325"/>
            <a:ext cx="1522800" cy="954000"/>
          </a:xfrm>
          <a:prstGeom prst="rect">
            <a:avLst/>
          </a:prstGeom>
          <a:solidFill>
            <a:srgbClr val="1E4E79"/>
          </a:solidFill>
          <a:ln>
            <a:noFill/>
          </a:ln>
        </p:spPr>
      </p:pic>
      <p:pic>
        <p:nvPicPr>
          <p:cNvPr id="101" name="Google Shape;101;p1"/>
          <p:cNvPicPr preferRelativeResize="0"/>
          <p:nvPr/>
        </p:nvPicPr>
        <p:blipFill rotWithShape="1">
          <a:blip r:embed="rId6">
            <a:alphaModFix/>
          </a:blip>
          <a:srcRect l="15898" t="10221" r="17470" b="6673"/>
          <a:stretch/>
        </p:blipFill>
        <p:spPr>
          <a:xfrm>
            <a:off x="3654825" y="5000725"/>
            <a:ext cx="1381800" cy="1032738"/>
          </a:xfrm>
          <a:prstGeom prst="rect">
            <a:avLst/>
          </a:prstGeom>
          <a:solidFill>
            <a:srgbClr val="11B0FF"/>
          </a:solidFill>
          <a:ln>
            <a:noFill/>
          </a:ln>
        </p:spPr>
      </p:pic>
      <p:sp>
        <p:nvSpPr>
          <p:cNvPr id="102" name="Google Shape;102;p1"/>
          <p:cNvSpPr/>
          <p:nvPr/>
        </p:nvSpPr>
        <p:spPr>
          <a:xfrm>
            <a:off x="3654825" y="6033475"/>
            <a:ext cx="1381800" cy="246300"/>
          </a:xfrm>
          <a:prstGeom prst="rect">
            <a:avLst/>
          </a:prstGeom>
          <a:solidFill>
            <a:srgbClr val="11B0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000"/>
              <a:buFont typeface="Arial"/>
              <a:buNone/>
            </a:pPr>
            <a:r>
              <a:rPr lang="es-ES" sz="1000" b="1">
                <a:solidFill>
                  <a:schemeClr val="lt1"/>
                </a:solidFill>
                <a:latin typeface="Calibri"/>
                <a:ea typeface="Calibri"/>
                <a:cs typeface="Calibri"/>
                <a:sym typeface="Calibri"/>
              </a:rPr>
              <a:t>Tomografía </a:t>
            </a:r>
            <a:r>
              <a:rPr lang="es-ES" sz="1000" b="1" i="0" u="none" strike="noStrike" cap="none">
                <a:solidFill>
                  <a:schemeClr val="lt1"/>
                </a:solidFill>
                <a:latin typeface="Calibri"/>
                <a:ea typeface="Calibri"/>
                <a:cs typeface="Calibri"/>
                <a:sym typeface="Calibri"/>
              </a:rPr>
              <a:t>de tórax.</a:t>
            </a:r>
            <a:endParaRPr sz="1100" b="1" i="0" u="none" strike="noStrike" cap="none">
              <a:solidFill>
                <a:schemeClr val="lt1"/>
              </a:solidFill>
              <a:latin typeface="Calibri"/>
              <a:ea typeface="Calibri"/>
              <a:cs typeface="Calibri"/>
              <a:sym typeface="Calibri"/>
            </a:endParaRPr>
          </a:p>
        </p:txBody>
      </p:sp>
      <p:pic>
        <p:nvPicPr>
          <p:cNvPr id="103" name="Google Shape;103;p1"/>
          <p:cNvPicPr preferRelativeResize="0"/>
          <p:nvPr/>
        </p:nvPicPr>
        <p:blipFill rotWithShape="1">
          <a:blip r:embed="rId7">
            <a:alphaModFix/>
          </a:blip>
          <a:srcRect r="646"/>
          <a:stretch/>
        </p:blipFill>
        <p:spPr>
          <a:xfrm>
            <a:off x="102150" y="0"/>
            <a:ext cx="4942601" cy="74340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Tema de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455</Words>
  <Application>Microsoft Office PowerPoint</Application>
  <PresentationFormat>Presentación en pantalla (16:9)</PresentationFormat>
  <Paragraphs>17</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Tema de Office</vt:lpstr>
      <vt:lpstr>SÍNDROME DE PULMÓN ENCOGIDO, COMO CAUSA DE DOLOR TORÁCICO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SÍNDROME DE PULMÓN ENCOGIDO, COMO CAUSA DE DOLOR TORÁCICO</dc:title>
  <dc:creator>admin</dc:creator>
  <cp:lastModifiedBy>admin</cp:lastModifiedBy>
  <cp:revision>1</cp:revision>
  <dcterms:created xsi:type="dcterms:W3CDTF">2024-10-07T21:02:06Z</dcterms:created>
  <dcterms:modified xsi:type="dcterms:W3CDTF">2024-10-15T23:05:48Z</dcterms:modified>
</cp:coreProperties>
</file>