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5143500" cy="91440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1" userDrawn="1">
          <p15:clr>
            <a:srgbClr val="747775"/>
          </p15:clr>
        </p15:guide>
        <p15:guide id="2" pos="1621" userDrawn="1">
          <p15:clr>
            <a:srgbClr val="747775"/>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 roundtripDataSignature="AMtx7mj84Ztd68mF4PaP1QKpoR/y85OKj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2" d="100"/>
          <a:sy n="52" d="100"/>
        </p:scale>
        <p:origin x="2568" y="54"/>
      </p:cViewPr>
      <p:guideLst>
        <p:guide orient="horz" pos="2881"/>
        <p:guide pos="162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465388" y="685800"/>
            <a:ext cx="1927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2465388" y="685800"/>
            <a:ext cx="1927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
        <p:cNvGrpSpPr/>
        <p:nvPr/>
      </p:nvGrpSpPr>
      <p:grpSpPr>
        <a:xfrm>
          <a:off x="0" y="0"/>
          <a:ext cx="0" cy="0"/>
          <a:chOff x="0" y="0"/>
          <a:chExt cx="0" cy="0"/>
        </a:xfrm>
      </p:grpSpPr>
      <p:sp>
        <p:nvSpPr>
          <p:cNvPr id="10" name="Google Shape;10;p3"/>
          <p:cNvSpPr txBox="1">
            <a:spLocks noGrp="1"/>
          </p:cNvSpPr>
          <p:nvPr>
            <p:ph type="title"/>
          </p:nvPr>
        </p:nvSpPr>
        <p:spPr>
          <a:xfrm>
            <a:off x="175328" y="791162"/>
            <a:ext cx="4792761" cy="1018116"/>
          </a:xfrm>
          <a:prstGeom prst="rect">
            <a:avLst/>
          </a:prstGeom>
          <a:noFill/>
          <a:ln>
            <a:noFill/>
          </a:ln>
        </p:spPr>
        <p:txBody>
          <a:bodyPr spcFirstLastPara="1" wrap="square" lIns="405275" tIns="405275" rIns="405275" bIns="405275" anchor="t" anchorCtr="0">
            <a:normAutofit/>
          </a:bodyPr>
          <a:lstStyle>
            <a:lvl1pPr lvl="0" algn="l">
              <a:lnSpc>
                <a:spcPct val="100000"/>
              </a:lnSpc>
              <a:spcBef>
                <a:spcPts val="0"/>
              </a:spcBef>
              <a:spcAft>
                <a:spcPts val="0"/>
              </a:spcAft>
              <a:buSzPts val="12400"/>
              <a:buNone/>
              <a:defRPr/>
            </a:lvl1pPr>
            <a:lvl2pPr lvl="1" algn="l">
              <a:lnSpc>
                <a:spcPct val="100000"/>
              </a:lnSpc>
              <a:spcBef>
                <a:spcPts val="0"/>
              </a:spcBef>
              <a:spcAft>
                <a:spcPts val="0"/>
              </a:spcAft>
              <a:buSzPts val="12400"/>
              <a:buNone/>
              <a:defRPr/>
            </a:lvl2pPr>
            <a:lvl3pPr lvl="2" algn="l">
              <a:lnSpc>
                <a:spcPct val="100000"/>
              </a:lnSpc>
              <a:spcBef>
                <a:spcPts val="0"/>
              </a:spcBef>
              <a:spcAft>
                <a:spcPts val="0"/>
              </a:spcAft>
              <a:buSzPts val="12400"/>
              <a:buNone/>
              <a:defRPr/>
            </a:lvl3pPr>
            <a:lvl4pPr lvl="3" algn="l">
              <a:lnSpc>
                <a:spcPct val="100000"/>
              </a:lnSpc>
              <a:spcBef>
                <a:spcPts val="0"/>
              </a:spcBef>
              <a:spcAft>
                <a:spcPts val="0"/>
              </a:spcAft>
              <a:buSzPts val="12400"/>
              <a:buNone/>
              <a:defRPr/>
            </a:lvl4pPr>
            <a:lvl5pPr lvl="4" algn="l">
              <a:lnSpc>
                <a:spcPct val="100000"/>
              </a:lnSpc>
              <a:spcBef>
                <a:spcPts val="0"/>
              </a:spcBef>
              <a:spcAft>
                <a:spcPts val="0"/>
              </a:spcAft>
              <a:buSzPts val="12400"/>
              <a:buNone/>
              <a:defRPr/>
            </a:lvl5pPr>
            <a:lvl6pPr lvl="5" algn="l">
              <a:lnSpc>
                <a:spcPct val="100000"/>
              </a:lnSpc>
              <a:spcBef>
                <a:spcPts val="0"/>
              </a:spcBef>
              <a:spcAft>
                <a:spcPts val="0"/>
              </a:spcAft>
              <a:buSzPts val="12400"/>
              <a:buNone/>
              <a:defRPr/>
            </a:lvl6pPr>
            <a:lvl7pPr lvl="6" algn="l">
              <a:lnSpc>
                <a:spcPct val="100000"/>
              </a:lnSpc>
              <a:spcBef>
                <a:spcPts val="0"/>
              </a:spcBef>
              <a:spcAft>
                <a:spcPts val="0"/>
              </a:spcAft>
              <a:buSzPts val="12400"/>
              <a:buNone/>
              <a:defRPr/>
            </a:lvl7pPr>
            <a:lvl8pPr lvl="7" algn="l">
              <a:lnSpc>
                <a:spcPct val="100000"/>
              </a:lnSpc>
              <a:spcBef>
                <a:spcPts val="0"/>
              </a:spcBef>
              <a:spcAft>
                <a:spcPts val="0"/>
              </a:spcAft>
              <a:buSzPts val="12400"/>
              <a:buNone/>
              <a:defRPr/>
            </a:lvl8pPr>
            <a:lvl9pPr lvl="8" algn="l">
              <a:lnSpc>
                <a:spcPct val="100000"/>
              </a:lnSpc>
              <a:spcBef>
                <a:spcPts val="0"/>
              </a:spcBef>
              <a:spcAft>
                <a:spcPts val="0"/>
              </a:spcAft>
              <a:buSzPts val="12400"/>
              <a:buNone/>
              <a:defRPr/>
            </a:lvl9pPr>
          </a:lstStyle>
          <a:p>
            <a:endParaRPr/>
          </a:p>
        </p:txBody>
      </p:sp>
      <p:sp>
        <p:nvSpPr>
          <p:cNvPr id="11" name="Google Shape;11;p3"/>
          <p:cNvSpPr txBox="1">
            <a:spLocks noGrp="1"/>
          </p:cNvSpPr>
          <p:nvPr>
            <p:ph type="body" idx="1"/>
          </p:nvPr>
        </p:nvSpPr>
        <p:spPr>
          <a:xfrm>
            <a:off x="175329" y="2048859"/>
            <a:ext cx="2249926" cy="6073642"/>
          </a:xfrm>
          <a:prstGeom prst="rect">
            <a:avLst/>
          </a:prstGeom>
          <a:noFill/>
          <a:ln>
            <a:noFill/>
          </a:ln>
        </p:spPr>
        <p:txBody>
          <a:bodyPr spcFirstLastPara="1" wrap="square" lIns="405275" tIns="405275" rIns="405275" bIns="405275" anchor="t" anchorCtr="0">
            <a:normAutofit/>
          </a:bodyPr>
          <a:lstStyle>
            <a:lvl1pPr marL="825990" lvl="0" indent="-1124263" algn="l">
              <a:lnSpc>
                <a:spcPct val="115000"/>
              </a:lnSpc>
              <a:spcBef>
                <a:spcPts val="0"/>
              </a:spcBef>
              <a:spcAft>
                <a:spcPts val="0"/>
              </a:spcAft>
              <a:buSzPts val="6200"/>
              <a:buChar char="●"/>
              <a:defRPr sz="11201"/>
            </a:lvl1pPr>
            <a:lvl2pPr marL="1651978" lvl="1" indent="-1021015" algn="l">
              <a:lnSpc>
                <a:spcPct val="115000"/>
              </a:lnSpc>
              <a:spcBef>
                <a:spcPts val="0"/>
              </a:spcBef>
              <a:spcAft>
                <a:spcPts val="0"/>
              </a:spcAft>
              <a:buSzPts val="5300"/>
              <a:buChar char="○"/>
              <a:defRPr sz="9575"/>
            </a:lvl2pPr>
            <a:lvl3pPr marL="2477968" lvl="2" indent="-1021015" algn="l">
              <a:lnSpc>
                <a:spcPct val="115000"/>
              </a:lnSpc>
              <a:spcBef>
                <a:spcPts val="0"/>
              </a:spcBef>
              <a:spcAft>
                <a:spcPts val="0"/>
              </a:spcAft>
              <a:buSzPts val="5300"/>
              <a:buChar char="■"/>
              <a:defRPr sz="9575"/>
            </a:lvl3pPr>
            <a:lvl4pPr marL="3303957" lvl="3" indent="-1021015" algn="l">
              <a:lnSpc>
                <a:spcPct val="115000"/>
              </a:lnSpc>
              <a:spcBef>
                <a:spcPts val="0"/>
              </a:spcBef>
              <a:spcAft>
                <a:spcPts val="0"/>
              </a:spcAft>
              <a:buSzPts val="5300"/>
              <a:buChar char="●"/>
              <a:defRPr sz="9575"/>
            </a:lvl4pPr>
            <a:lvl5pPr marL="4129947" lvl="4" indent="-1021015" algn="l">
              <a:lnSpc>
                <a:spcPct val="115000"/>
              </a:lnSpc>
              <a:spcBef>
                <a:spcPts val="0"/>
              </a:spcBef>
              <a:spcAft>
                <a:spcPts val="0"/>
              </a:spcAft>
              <a:buSzPts val="5300"/>
              <a:buChar char="○"/>
              <a:defRPr sz="9575"/>
            </a:lvl5pPr>
            <a:lvl6pPr marL="4955936" lvl="5" indent="-1021015" algn="l">
              <a:lnSpc>
                <a:spcPct val="115000"/>
              </a:lnSpc>
              <a:spcBef>
                <a:spcPts val="0"/>
              </a:spcBef>
              <a:spcAft>
                <a:spcPts val="0"/>
              </a:spcAft>
              <a:buSzPts val="5300"/>
              <a:buChar char="■"/>
              <a:defRPr sz="9575"/>
            </a:lvl6pPr>
            <a:lvl7pPr marL="5781925" lvl="6" indent="-1021015" algn="l">
              <a:lnSpc>
                <a:spcPct val="115000"/>
              </a:lnSpc>
              <a:spcBef>
                <a:spcPts val="0"/>
              </a:spcBef>
              <a:spcAft>
                <a:spcPts val="0"/>
              </a:spcAft>
              <a:buSzPts val="5300"/>
              <a:buChar char="●"/>
              <a:defRPr sz="9575"/>
            </a:lvl7pPr>
            <a:lvl8pPr marL="6607915" lvl="7" indent="-1021015" algn="l">
              <a:lnSpc>
                <a:spcPct val="115000"/>
              </a:lnSpc>
              <a:spcBef>
                <a:spcPts val="0"/>
              </a:spcBef>
              <a:spcAft>
                <a:spcPts val="0"/>
              </a:spcAft>
              <a:buSzPts val="5300"/>
              <a:buChar char="○"/>
              <a:defRPr sz="9575"/>
            </a:lvl8pPr>
            <a:lvl9pPr marL="7433903" lvl="8" indent="-1021015" algn="l">
              <a:lnSpc>
                <a:spcPct val="115000"/>
              </a:lnSpc>
              <a:spcBef>
                <a:spcPts val="0"/>
              </a:spcBef>
              <a:spcAft>
                <a:spcPts val="0"/>
              </a:spcAft>
              <a:buSzPts val="5300"/>
              <a:buChar char="■"/>
              <a:defRPr sz="9575"/>
            </a:lvl9pPr>
          </a:lstStyle>
          <a:p>
            <a:endParaRPr/>
          </a:p>
        </p:txBody>
      </p:sp>
      <p:sp>
        <p:nvSpPr>
          <p:cNvPr id="12" name="Google Shape;12;p3"/>
          <p:cNvSpPr txBox="1">
            <a:spLocks noGrp="1"/>
          </p:cNvSpPr>
          <p:nvPr>
            <p:ph type="body" idx="2"/>
          </p:nvPr>
        </p:nvSpPr>
        <p:spPr>
          <a:xfrm>
            <a:off x="2718186" y="2048859"/>
            <a:ext cx="2249926" cy="6073642"/>
          </a:xfrm>
          <a:prstGeom prst="rect">
            <a:avLst/>
          </a:prstGeom>
          <a:noFill/>
          <a:ln>
            <a:noFill/>
          </a:ln>
        </p:spPr>
        <p:txBody>
          <a:bodyPr spcFirstLastPara="1" wrap="square" lIns="405275" tIns="405275" rIns="405275" bIns="405275" anchor="t" anchorCtr="0">
            <a:normAutofit/>
          </a:bodyPr>
          <a:lstStyle>
            <a:lvl1pPr marL="825990" lvl="0" indent="-1124263" algn="l">
              <a:lnSpc>
                <a:spcPct val="115000"/>
              </a:lnSpc>
              <a:spcBef>
                <a:spcPts val="0"/>
              </a:spcBef>
              <a:spcAft>
                <a:spcPts val="0"/>
              </a:spcAft>
              <a:buSzPts val="6200"/>
              <a:buChar char="●"/>
              <a:defRPr sz="11201"/>
            </a:lvl1pPr>
            <a:lvl2pPr marL="1651978" lvl="1" indent="-1021015" algn="l">
              <a:lnSpc>
                <a:spcPct val="115000"/>
              </a:lnSpc>
              <a:spcBef>
                <a:spcPts val="0"/>
              </a:spcBef>
              <a:spcAft>
                <a:spcPts val="0"/>
              </a:spcAft>
              <a:buSzPts val="5300"/>
              <a:buChar char="○"/>
              <a:defRPr sz="9575"/>
            </a:lvl2pPr>
            <a:lvl3pPr marL="2477968" lvl="2" indent="-1021015" algn="l">
              <a:lnSpc>
                <a:spcPct val="115000"/>
              </a:lnSpc>
              <a:spcBef>
                <a:spcPts val="0"/>
              </a:spcBef>
              <a:spcAft>
                <a:spcPts val="0"/>
              </a:spcAft>
              <a:buSzPts val="5300"/>
              <a:buChar char="■"/>
              <a:defRPr sz="9575"/>
            </a:lvl3pPr>
            <a:lvl4pPr marL="3303957" lvl="3" indent="-1021015" algn="l">
              <a:lnSpc>
                <a:spcPct val="115000"/>
              </a:lnSpc>
              <a:spcBef>
                <a:spcPts val="0"/>
              </a:spcBef>
              <a:spcAft>
                <a:spcPts val="0"/>
              </a:spcAft>
              <a:buSzPts val="5300"/>
              <a:buChar char="●"/>
              <a:defRPr sz="9575"/>
            </a:lvl4pPr>
            <a:lvl5pPr marL="4129947" lvl="4" indent="-1021015" algn="l">
              <a:lnSpc>
                <a:spcPct val="115000"/>
              </a:lnSpc>
              <a:spcBef>
                <a:spcPts val="0"/>
              </a:spcBef>
              <a:spcAft>
                <a:spcPts val="0"/>
              </a:spcAft>
              <a:buSzPts val="5300"/>
              <a:buChar char="○"/>
              <a:defRPr sz="9575"/>
            </a:lvl5pPr>
            <a:lvl6pPr marL="4955936" lvl="5" indent="-1021015" algn="l">
              <a:lnSpc>
                <a:spcPct val="115000"/>
              </a:lnSpc>
              <a:spcBef>
                <a:spcPts val="0"/>
              </a:spcBef>
              <a:spcAft>
                <a:spcPts val="0"/>
              </a:spcAft>
              <a:buSzPts val="5300"/>
              <a:buChar char="■"/>
              <a:defRPr sz="9575"/>
            </a:lvl6pPr>
            <a:lvl7pPr marL="5781925" lvl="6" indent="-1021015" algn="l">
              <a:lnSpc>
                <a:spcPct val="115000"/>
              </a:lnSpc>
              <a:spcBef>
                <a:spcPts val="0"/>
              </a:spcBef>
              <a:spcAft>
                <a:spcPts val="0"/>
              </a:spcAft>
              <a:buSzPts val="5300"/>
              <a:buChar char="●"/>
              <a:defRPr sz="9575"/>
            </a:lvl7pPr>
            <a:lvl8pPr marL="6607915" lvl="7" indent="-1021015" algn="l">
              <a:lnSpc>
                <a:spcPct val="115000"/>
              </a:lnSpc>
              <a:spcBef>
                <a:spcPts val="0"/>
              </a:spcBef>
              <a:spcAft>
                <a:spcPts val="0"/>
              </a:spcAft>
              <a:buSzPts val="5300"/>
              <a:buChar char="○"/>
              <a:defRPr sz="9575"/>
            </a:lvl8pPr>
            <a:lvl9pPr marL="7433903" lvl="8" indent="-1021015" algn="l">
              <a:lnSpc>
                <a:spcPct val="115000"/>
              </a:lnSpc>
              <a:spcBef>
                <a:spcPts val="0"/>
              </a:spcBef>
              <a:spcAft>
                <a:spcPts val="0"/>
              </a:spcAft>
              <a:buSzPts val="5300"/>
              <a:buChar char="■"/>
              <a:defRPr sz="9575"/>
            </a:lvl9pPr>
          </a:lstStyle>
          <a:p>
            <a:endParaRPr/>
          </a:p>
        </p:txBody>
      </p:sp>
      <p:sp>
        <p:nvSpPr>
          <p:cNvPr id="13" name="Google Shape;13;p3"/>
          <p:cNvSpPr txBox="1">
            <a:spLocks noGrp="1"/>
          </p:cNvSpPr>
          <p:nvPr>
            <p:ph type="sldNum" idx="12"/>
          </p:nvPr>
        </p:nvSpPr>
        <p:spPr>
          <a:xfrm>
            <a:off x="4765688" y="8290224"/>
            <a:ext cx="308659" cy="69975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9pPr>
          </a:lstStyle>
          <a:p>
            <a:fld id="{00000000-1234-1234-1234-123412341234}"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2"/>
          <p:cNvSpPr txBox="1">
            <a:spLocks noGrp="1"/>
          </p:cNvSpPr>
          <p:nvPr>
            <p:ph type="title" hasCustomPrompt="1"/>
          </p:nvPr>
        </p:nvSpPr>
        <p:spPr>
          <a:xfrm>
            <a:off x="175328" y="1966458"/>
            <a:ext cx="4792761" cy="3490672"/>
          </a:xfrm>
          <a:prstGeom prst="rect">
            <a:avLst/>
          </a:prstGeom>
          <a:noFill/>
          <a:ln>
            <a:noFill/>
          </a:ln>
        </p:spPr>
        <p:txBody>
          <a:bodyPr spcFirstLastPara="1" wrap="square" lIns="405275" tIns="405275" rIns="405275" bIns="405275" anchor="b" anchorCtr="0">
            <a:normAutofit/>
          </a:bodyPr>
          <a:lstStyle>
            <a:lvl1pPr lvl="0" algn="ctr">
              <a:lnSpc>
                <a:spcPct val="100000"/>
              </a:lnSpc>
              <a:spcBef>
                <a:spcPts val="0"/>
              </a:spcBef>
              <a:spcAft>
                <a:spcPts val="0"/>
              </a:spcAft>
              <a:buSzPts val="53200"/>
              <a:buNone/>
              <a:defRPr sz="96113"/>
            </a:lvl1pPr>
            <a:lvl2pPr lvl="1" algn="ctr">
              <a:lnSpc>
                <a:spcPct val="100000"/>
              </a:lnSpc>
              <a:spcBef>
                <a:spcPts val="0"/>
              </a:spcBef>
              <a:spcAft>
                <a:spcPts val="0"/>
              </a:spcAft>
              <a:buSzPts val="53200"/>
              <a:buNone/>
              <a:defRPr sz="96113"/>
            </a:lvl2pPr>
            <a:lvl3pPr lvl="2" algn="ctr">
              <a:lnSpc>
                <a:spcPct val="100000"/>
              </a:lnSpc>
              <a:spcBef>
                <a:spcPts val="0"/>
              </a:spcBef>
              <a:spcAft>
                <a:spcPts val="0"/>
              </a:spcAft>
              <a:buSzPts val="53200"/>
              <a:buNone/>
              <a:defRPr sz="96113"/>
            </a:lvl3pPr>
            <a:lvl4pPr lvl="3" algn="ctr">
              <a:lnSpc>
                <a:spcPct val="100000"/>
              </a:lnSpc>
              <a:spcBef>
                <a:spcPts val="0"/>
              </a:spcBef>
              <a:spcAft>
                <a:spcPts val="0"/>
              </a:spcAft>
              <a:buSzPts val="53200"/>
              <a:buNone/>
              <a:defRPr sz="96113"/>
            </a:lvl4pPr>
            <a:lvl5pPr lvl="4" algn="ctr">
              <a:lnSpc>
                <a:spcPct val="100000"/>
              </a:lnSpc>
              <a:spcBef>
                <a:spcPts val="0"/>
              </a:spcBef>
              <a:spcAft>
                <a:spcPts val="0"/>
              </a:spcAft>
              <a:buSzPts val="53200"/>
              <a:buNone/>
              <a:defRPr sz="96113"/>
            </a:lvl5pPr>
            <a:lvl6pPr lvl="5" algn="ctr">
              <a:lnSpc>
                <a:spcPct val="100000"/>
              </a:lnSpc>
              <a:spcBef>
                <a:spcPts val="0"/>
              </a:spcBef>
              <a:spcAft>
                <a:spcPts val="0"/>
              </a:spcAft>
              <a:buSzPts val="53200"/>
              <a:buNone/>
              <a:defRPr sz="96113"/>
            </a:lvl6pPr>
            <a:lvl7pPr lvl="6" algn="ctr">
              <a:lnSpc>
                <a:spcPct val="100000"/>
              </a:lnSpc>
              <a:spcBef>
                <a:spcPts val="0"/>
              </a:spcBef>
              <a:spcAft>
                <a:spcPts val="0"/>
              </a:spcAft>
              <a:buSzPts val="53200"/>
              <a:buNone/>
              <a:defRPr sz="96113"/>
            </a:lvl7pPr>
            <a:lvl8pPr lvl="7" algn="ctr">
              <a:lnSpc>
                <a:spcPct val="100000"/>
              </a:lnSpc>
              <a:spcBef>
                <a:spcPts val="0"/>
              </a:spcBef>
              <a:spcAft>
                <a:spcPts val="0"/>
              </a:spcAft>
              <a:buSzPts val="53200"/>
              <a:buNone/>
              <a:defRPr sz="96113"/>
            </a:lvl8pPr>
            <a:lvl9pPr lvl="8" algn="ctr">
              <a:lnSpc>
                <a:spcPct val="100000"/>
              </a:lnSpc>
              <a:spcBef>
                <a:spcPts val="0"/>
              </a:spcBef>
              <a:spcAft>
                <a:spcPts val="0"/>
              </a:spcAft>
              <a:buSzPts val="53200"/>
              <a:buNone/>
              <a:defRPr sz="96113"/>
            </a:lvl9pPr>
          </a:lstStyle>
          <a:p>
            <a:r>
              <a:t>xx%</a:t>
            </a:r>
          </a:p>
        </p:txBody>
      </p:sp>
      <p:sp>
        <p:nvSpPr>
          <p:cNvPr id="46" name="Google Shape;46;p12"/>
          <p:cNvSpPr txBox="1">
            <a:spLocks noGrp="1"/>
          </p:cNvSpPr>
          <p:nvPr>
            <p:ph type="body" idx="1"/>
          </p:nvPr>
        </p:nvSpPr>
        <p:spPr>
          <a:xfrm>
            <a:off x="175328" y="5603996"/>
            <a:ext cx="4792761" cy="2312535"/>
          </a:xfrm>
          <a:prstGeom prst="rect">
            <a:avLst/>
          </a:prstGeom>
          <a:noFill/>
          <a:ln>
            <a:noFill/>
          </a:ln>
        </p:spPr>
        <p:txBody>
          <a:bodyPr spcFirstLastPara="1" wrap="square" lIns="405275" tIns="405275" rIns="405275" bIns="405275" anchor="t" anchorCtr="0">
            <a:normAutofit/>
          </a:bodyPr>
          <a:lstStyle>
            <a:lvl1pPr marL="825990" lvl="0" indent="-1330761" algn="ctr">
              <a:lnSpc>
                <a:spcPct val="115000"/>
              </a:lnSpc>
              <a:spcBef>
                <a:spcPts val="0"/>
              </a:spcBef>
              <a:spcAft>
                <a:spcPts val="0"/>
              </a:spcAft>
              <a:buSzPts val="8000"/>
              <a:buChar char="●"/>
              <a:defRPr/>
            </a:lvl1pPr>
            <a:lvl2pPr marL="1651978" lvl="1" indent="-1124263" algn="ctr">
              <a:lnSpc>
                <a:spcPct val="115000"/>
              </a:lnSpc>
              <a:spcBef>
                <a:spcPts val="0"/>
              </a:spcBef>
              <a:spcAft>
                <a:spcPts val="0"/>
              </a:spcAft>
              <a:buSzPts val="6200"/>
              <a:buChar char="○"/>
              <a:defRPr/>
            </a:lvl2pPr>
            <a:lvl3pPr marL="2477968" lvl="2" indent="-1124263" algn="ctr">
              <a:lnSpc>
                <a:spcPct val="115000"/>
              </a:lnSpc>
              <a:spcBef>
                <a:spcPts val="0"/>
              </a:spcBef>
              <a:spcAft>
                <a:spcPts val="0"/>
              </a:spcAft>
              <a:buSzPts val="6200"/>
              <a:buChar char="■"/>
              <a:defRPr/>
            </a:lvl3pPr>
            <a:lvl4pPr marL="3303957" lvl="3" indent="-1124263" algn="ctr">
              <a:lnSpc>
                <a:spcPct val="115000"/>
              </a:lnSpc>
              <a:spcBef>
                <a:spcPts val="0"/>
              </a:spcBef>
              <a:spcAft>
                <a:spcPts val="0"/>
              </a:spcAft>
              <a:buSzPts val="6200"/>
              <a:buChar char="●"/>
              <a:defRPr/>
            </a:lvl4pPr>
            <a:lvl5pPr marL="4129947" lvl="4" indent="-1124263" algn="ctr">
              <a:lnSpc>
                <a:spcPct val="115000"/>
              </a:lnSpc>
              <a:spcBef>
                <a:spcPts val="0"/>
              </a:spcBef>
              <a:spcAft>
                <a:spcPts val="0"/>
              </a:spcAft>
              <a:buSzPts val="6200"/>
              <a:buChar char="○"/>
              <a:defRPr/>
            </a:lvl5pPr>
            <a:lvl6pPr marL="4955936" lvl="5" indent="-1124263" algn="ctr">
              <a:lnSpc>
                <a:spcPct val="115000"/>
              </a:lnSpc>
              <a:spcBef>
                <a:spcPts val="0"/>
              </a:spcBef>
              <a:spcAft>
                <a:spcPts val="0"/>
              </a:spcAft>
              <a:buSzPts val="6200"/>
              <a:buChar char="■"/>
              <a:defRPr/>
            </a:lvl6pPr>
            <a:lvl7pPr marL="5781925" lvl="6" indent="-1124263" algn="ctr">
              <a:lnSpc>
                <a:spcPct val="115000"/>
              </a:lnSpc>
              <a:spcBef>
                <a:spcPts val="0"/>
              </a:spcBef>
              <a:spcAft>
                <a:spcPts val="0"/>
              </a:spcAft>
              <a:buSzPts val="6200"/>
              <a:buChar char="●"/>
              <a:defRPr/>
            </a:lvl7pPr>
            <a:lvl8pPr marL="6607915" lvl="7" indent="-1124263" algn="ctr">
              <a:lnSpc>
                <a:spcPct val="115000"/>
              </a:lnSpc>
              <a:spcBef>
                <a:spcPts val="0"/>
              </a:spcBef>
              <a:spcAft>
                <a:spcPts val="0"/>
              </a:spcAft>
              <a:buSzPts val="6200"/>
              <a:buChar char="○"/>
              <a:defRPr/>
            </a:lvl8pPr>
            <a:lvl9pPr marL="7433903" lvl="8" indent="-1124263" algn="ctr">
              <a:lnSpc>
                <a:spcPct val="115000"/>
              </a:lnSpc>
              <a:spcBef>
                <a:spcPts val="0"/>
              </a:spcBef>
              <a:spcAft>
                <a:spcPts val="0"/>
              </a:spcAft>
              <a:buSzPts val="6200"/>
              <a:buChar char="■"/>
              <a:defRPr/>
            </a:lvl9pPr>
          </a:lstStyle>
          <a:p>
            <a:endParaRPr/>
          </a:p>
        </p:txBody>
      </p:sp>
      <p:sp>
        <p:nvSpPr>
          <p:cNvPr id="47" name="Google Shape;47;p12"/>
          <p:cNvSpPr txBox="1">
            <a:spLocks noGrp="1"/>
          </p:cNvSpPr>
          <p:nvPr>
            <p:ph type="sldNum" idx="12"/>
          </p:nvPr>
        </p:nvSpPr>
        <p:spPr>
          <a:xfrm>
            <a:off x="4765688" y="8290224"/>
            <a:ext cx="308659" cy="69975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9pPr>
          </a:lstStyle>
          <a:p>
            <a:fld id="{00000000-1234-1234-1234-123412341234}"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3"/>
          <p:cNvSpPr txBox="1">
            <a:spLocks noGrp="1"/>
          </p:cNvSpPr>
          <p:nvPr>
            <p:ph type="sldNum" idx="12"/>
          </p:nvPr>
        </p:nvSpPr>
        <p:spPr>
          <a:xfrm>
            <a:off x="4765688" y="8290224"/>
            <a:ext cx="308659" cy="69975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9pPr>
          </a:lstStyle>
          <a:p>
            <a:fld id="{00000000-1234-1234-1234-123412341234}"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4"/>
        <p:cNvGrpSpPr/>
        <p:nvPr/>
      </p:nvGrpSpPr>
      <p:grpSpPr>
        <a:xfrm>
          <a:off x="0" y="0"/>
          <a:ext cx="0" cy="0"/>
          <a:chOff x="0" y="0"/>
          <a:chExt cx="0" cy="0"/>
        </a:xfrm>
      </p:grpSpPr>
      <p:sp>
        <p:nvSpPr>
          <p:cNvPr id="15" name="Google Shape;15;p4"/>
          <p:cNvSpPr txBox="1">
            <a:spLocks noGrp="1"/>
          </p:cNvSpPr>
          <p:nvPr>
            <p:ph type="ctrTitle"/>
          </p:nvPr>
        </p:nvSpPr>
        <p:spPr>
          <a:xfrm>
            <a:off x="175333" y="1323699"/>
            <a:ext cx="4792761" cy="3649092"/>
          </a:xfrm>
          <a:prstGeom prst="rect">
            <a:avLst/>
          </a:prstGeom>
          <a:noFill/>
          <a:ln>
            <a:noFill/>
          </a:ln>
        </p:spPr>
        <p:txBody>
          <a:bodyPr spcFirstLastPara="1" wrap="square" lIns="405275" tIns="405275" rIns="405275" bIns="405275" anchor="b" anchorCtr="0">
            <a:normAutofit/>
          </a:bodyPr>
          <a:lstStyle>
            <a:lvl1pPr lvl="0" algn="ctr">
              <a:lnSpc>
                <a:spcPct val="100000"/>
              </a:lnSpc>
              <a:spcBef>
                <a:spcPts val="0"/>
              </a:spcBef>
              <a:spcAft>
                <a:spcPts val="0"/>
              </a:spcAft>
              <a:buSzPts val="23100"/>
              <a:buNone/>
              <a:defRPr sz="41733"/>
            </a:lvl1pPr>
            <a:lvl2pPr lvl="1" algn="ctr">
              <a:lnSpc>
                <a:spcPct val="100000"/>
              </a:lnSpc>
              <a:spcBef>
                <a:spcPts val="0"/>
              </a:spcBef>
              <a:spcAft>
                <a:spcPts val="0"/>
              </a:spcAft>
              <a:buSzPts val="23100"/>
              <a:buNone/>
              <a:defRPr sz="41733"/>
            </a:lvl2pPr>
            <a:lvl3pPr lvl="2" algn="ctr">
              <a:lnSpc>
                <a:spcPct val="100000"/>
              </a:lnSpc>
              <a:spcBef>
                <a:spcPts val="0"/>
              </a:spcBef>
              <a:spcAft>
                <a:spcPts val="0"/>
              </a:spcAft>
              <a:buSzPts val="23100"/>
              <a:buNone/>
              <a:defRPr sz="41733"/>
            </a:lvl3pPr>
            <a:lvl4pPr lvl="3" algn="ctr">
              <a:lnSpc>
                <a:spcPct val="100000"/>
              </a:lnSpc>
              <a:spcBef>
                <a:spcPts val="0"/>
              </a:spcBef>
              <a:spcAft>
                <a:spcPts val="0"/>
              </a:spcAft>
              <a:buSzPts val="23100"/>
              <a:buNone/>
              <a:defRPr sz="41733"/>
            </a:lvl4pPr>
            <a:lvl5pPr lvl="4" algn="ctr">
              <a:lnSpc>
                <a:spcPct val="100000"/>
              </a:lnSpc>
              <a:spcBef>
                <a:spcPts val="0"/>
              </a:spcBef>
              <a:spcAft>
                <a:spcPts val="0"/>
              </a:spcAft>
              <a:buSzPts val="23100"/>
              <a:buNone/>
              <a:defRPr sz="41733"/>
            </a:lvl5pPr>
            <a:lvl6pPr lvl="5" algn="ctr">
              <a:lnSpc>
                <a:spcPct val="100000"/>
              </a:lnSpc>
              <a:spcBef>
                <a:spcPts val="0"/>
              </a:spcBef>
              <a:spcAft>
                <a:spcPts val="0"/>
              </a:spcAft>
              <a:buSzPts val="23100"/>
              <a:buNone/>
              <a:defRPr sz="41733"/>
            </a:lvl6pPr>
            <a:lvl7pPr lvl="6" algn="ctr">
              <a:lnSpc>
                <a:spcPct val="100000"/>
              </a:lnSpc>
              <a:spcBef>
                <a:spcPts val="0"/>
              </a:spcBef>
              <a:spcAft>
                <a:spcPts val="0"/>
              </a:spcAft>
              <a:buSzPts val="23100"/>
              <a:buNone/>
              <a:defRPr sz="41733"/>
            </a:lvl7pPr>
            <a:lvl8pPr lvl="7" algn="ctr">
              <a:lnSpc>
                <a:spcPct val="100000"/>
              </a:lnSpc>
              <a:spcBef>
                <a:spcPts val="0"/>
              </a:spcBef>
              <a:spcAft>
                <a:spcPts val="0"/>
              </a:spcAft>
              <a:buSzPts val="23100"/>
              <a:buNone/>
              <a:defRPr sz="41733"/>
            </a:lvl8pPr>
            <a:lvl9pPr lvl="8" algn="ctr">
              <a:lnSpc>
                <a:spcPct val="100000"/>
              </a:lnSpc>
              <a:spcBef>
                <a:spcPts val="0"/>
              </a:spcBef>
              <a:spcAft>
                <a:spcPts val="0"/>
              </a:spcAft>
              <a:buSzPts val="23100"/>
              <a:buNone/>
              <a:defRPr sz="41733"/>
            </a:lvl9pPr>
          </a:lstStyle>
          <a:p>
            <a:endParaRPr/>
          </a:p>
        </p:txBody>
      </p:sp>
      <p:sp>
        <p:nvSpPr>
          <p:cNvPr id="16" name="Google Shape;16;p4"/>
          <p:cNvSpPr txBox="1">
            <a:spLocks noGrp="1"/>
          </p:cNvSpPr>
          <p:nvPr>
            <p:ph type="subTitle" idx="1"/>
          </p:nvPr>
        </p:nvSpPr>
        <p:spPr>
          <a:xfrm>
            <a:off x="175328" y="5038481"/>
            <a:ext cx="4792761" cy="1409101"/>
          </a:xfrm>
          <a:prstGeom prst="rect">
            <a:avLst/>
          </a:prstGeom>
          <a:noFill/>
          <a:ln>
            <a:noFill/>
          </a:ln>
        </p:spPr>
        <p:txBody>
          <a:bodyPr spcFirstLastPara="1" wrap="square" lIns="405275" tIns="405275" rIns="405275" bIns="405275" anchor="t" anchorCtr="0">
            <a:normAutofit/>
          </a:bodyPr>
          <a:lstStyle>
            <a:lvl1pPr lvl="0" algn="ctr">
              <a:lnSpc>
                <a:spcPct val="100000"/>
              </a:lnSpc>
              <a:spcBef>
                <a:spcPts val="0"/>
              </a:spcBef>
              <a:spcAft>
                <a:spcPts val="0"/>
              </a:spcAft>
              <a:buSzPts val="12400"/>
              <a:buNone/>
              <a:defRPr sz="22402"/>
            </a:lvl1pPr>
            <a:lvl2pPr lvl="1" algn="ctr">
              <a:lnSpc>
                <a:spcPct val="100000"/>
              </a:lnSpc>
              <a:spcBef>
                <a:spcPts val="0"/>
              </a:spcBef>
              <a:spcAft>
                <a:spcPts val="0"/>
              </a:spcAft>
              <a:buSzPts val="12400"/>
              <a:buNone/>
              <a:defRPr sz="22402"/>
            </a:lvl2pPr>
            <a:lvl3pPr lvl="2" algn="ctr">
              <a:lnSpc>
                <a:spcPct val="100000"/>
              </a:lnSpc>
              <a:spcBef>
                <a:spcPts val="0"/>
              </a:spcBef>
              <a:spcAft>
                <a:spcPts val="0"/>
              </a:spcAft>
              <a:buSzPts val="12400"/>
              <a:buNone/>
              <a:defRPr sz="22402"/>
            </a:lvl3pPr>
            <a:lvl4pPr lvl="3" algn="ctr">
              <a:lnSpc>
                <a:spcPct val="100000"/>
              </a:lnSpc>
              <a:spcBef>
                <a:spcPts val="0"/>
              </a:spcBef>
              <a:spcAft>
                <a:spcPts val="0"/>
              </a:spcAft>
              <a:buSzPts val="12400"/>
              <a:buNone/>
              <a:defRPr sz="22402"/>
            </a:lvl4pPr>
            <a:lvl5pPr lvl="4" algn="ctr">
              <a:lnSpc>
                <a:spcPct val="100000"/>
              </a:lnSpc>
              <a:spcBef>
                <a:spcPts val="0"/>
              </a:spcBef>
              <a:spcAft>
                <a:spcPts val="0"/>
              </a:spcAft>
              <a:buSzPts val="12400"/>
              <a:buNone/>
              <a:defRPr sz="22402"/>
            </a:lvl5pPr>
            <a:lvl6pPr lvl="5" algn="ctr">
              <a:lnSpc>
                <a:spcPct val="100000"/>
              </a:lnSpc>
              <a:spcBef>
                <a:spcPts val="0"/>
              </a:spcBef>
              <a:spcAft>
                <a:spcPts val="0"/>
              </a:spcAft>
              <a:buSzPts val="12400"/>
              <a:buNone/>
              <a:defRPr sz="22402"/>
            </a:lvl6pPr>
            <a:lvl7pPr lvl="6" algn="ctr">
              <a:lnSpc>
                <a:spcPct val="100000"/>
              </a:lnSpc>
              <a:spcBef>
                <a:spcPts val="0"/>
              </a:spcBef>
              <a:spcAft>
                <a:spcPts val="0"/>
              </a:spcAft>
              <a:buSzPts val="12400"/>
              <a:buNone/>
              <a:defRPr sz="22402"/>
            </a:lvl7pPr>
            <a:lvl8pPr lvl="7" algn="ctr">
              <a:lnSpc>
                <a:spcPct val="100000"/>
              </a:lnSpc>
              <a:spcBef>
                <a:spcPts val="0"/>
              </a:spcBef>
              <a:spcAft>
                <a:spcPts val="0"/>
              </a:spcAft>
              <a:buSzPts val="12400"/>
              <a:buNone/>
              <a:defRPr sz="22402"/>
            </a:lvl8pPr>
            <a:lvl9pPr lvl="8" algn="ctr">
              <a:lnSpc>
                <a:spcPct val="100000"/>
              </a:lnSpc>
              <a:spcBef>
                <a:spcPts val="0"/>
              </a:spcBef>
              <a:spcAft>
                <a:spcPts val="0"/>
              </a:spcAft>
              <a:buSzPts val="12400"/>
              <a:buNone/>
              <a:defRPr sz="22402"/>
            </a:lvl9pPr>
          </a:lstStyle>
          <a:p>
            <a:endParaRPr/>
          </a:p>
        </p:txBody>
      </p:sp>
      <p:sp>
        <p:nvSpPr>
          <p:cNvPr id="17" name="Google Shape;17;p4"/>
          <p:cNvSpPr txBox="1">
            <a:spLocks noGrp="1"/>
          </p:cNvSpPr>
          <p:nvPr>
            <p:ph type="sldNum" idx="12"/>
          </p:nvPr>
        </p:nvSpPr>
        <p:spPr>
          <a:xfrm>
            <a:off x="4765688" y="8290224"/>
            <a:ext cx="308659" cy="69975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9pPr>
          </a:lstStyle>
          <a:p>
            <a:fld id="{00000000-1234-1234-1234-123412341234}"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8"/>
        <p:cNvGrpSpPr/>
        <p:nvPr/>
      </p:nvGrpSpPr>
      <p:grpSpPr>
        <a:xfrm>
          <a:off x="0" y="0"/>
          <a:ext cx="0" cy="0"/>
          <a:chOff x="0" y="0"/>
          <a:chExt cx="0" cy="0"/>
        </a:xfrm>
      </p:grpSpPr>
      <p:sp>
        <p:nvSpPr>
          <p:cNvPr id="19" name="Google Shape;19;p5"/>
          <p:cNvSpPr txBox="1">
            <a:spLocks noGrp="1"/>
          </p:cNvSpPr>
          <p:nvPr>
            <p:ph type="title"/>
          </p:nvPr>
        </p:nvSpPr>
        <p:spPr>
          <a:xfrm>
            <a:off x="175328" y="3823761"/>
            <a:ext cx="4792761" cy="1496579"/>
          </a:xfrm>
          <a:prstGeom prst="rect">
            <a:avLst/>
          </a:prstGeom>
          <a:noFill/>
          <a:ln>
            <a:noFill/>
          </a:ln>
        </p:spPr>
        <p:txBody>
          <a:bodyPr spcFirstLastPara="1" wrap="square" lIns="405275" tIns="405275" rIns="405275" bIns="405275" anchor="ctr" anchorCtr="0">
            <a:normAutofit/>
          </a:bodyPr>
          <a:lstStyle>
            <a:lvl1pPr lvl="0" algn="ctr">
              <a:lnSpc>
                <a:spcPct val="100000"/>
              </a:lnSpc>
              <a:spcBef>
                <a:spcPts val="0"/>
              </a:spcBef>
              <a:spcAft>
                <a:spcPts val="0"/>
              </a:spcAft>
              <a:buSzPts val="16000"/>
              <a:buNone/>
              <a:defRPr sz="28906"/>
            </a:lvl1pPr>
            <a:lvl2pPr lvl="1" algn="ctr">
              <a:lnSpc>
                <a:spcPct val="100000"/>
              </a:lnSpc>
              <a:spcBef>
                <a:spcPts val="0"/>
              </a:spcBef>
              <a:spcAft>
                <a:spcPts val="0"/>
              </a:spcAft>
              <a:buSzPts val="16000"/>
              <a:buNone/>
              <a:defRPr sz="28906"/>
            </a:lvl2pPr>
            <a:lvl3pPr lvl="2" algn="ctr">
              <a:lnSpc>
                <a:spcPct val="100000"/>
              </a:lnSpc>
              <a:spcBef>
                <a:spcPts val="0"/>
              </a:spcBef>
              <a:spcAft>
                <a:spcPts val="0"/>
              </a:spcAft>
              <a:buSzPts val="16000"/>
              <a:buNone/>
              <a:defRPr sz="28906"/>
            </a:lvl3pPr>
            <a:lvl4pPr lvl="3" algn="ctr">
              <a:lnSpc>
                <a:spcPct val="100000"/>
              </a:lnSpc>
              <a:spcBef>
                <a:spcPts val="0"/>
              </a:spcBef>
              <a:spcAft>
                <a:spcPts val="0"/>
              </a:spcAft>
              <a:buSzPts val="16000"/>
              <a:buNone/>
              <a:defRPr sz="28906"/>
            </a:lvl4pPr>
            <a:lvl5pPr lvl="4" algn="ctr">
              <a:lnSpc>
                <a:spcPct val="100000"/>
              </a:lnSpc>
              <a:spcBef>
                <a:spcPts val="0"/>
              </a:spcBef>
              <a:spcAft>
                <a:spcPts val="0"/>
              </a:spcAft>
              <a:buSzPts val="16000"/>
              <a:buNone/>
              <a:defRPr sz="28906"/>
            </a:lvl5pPr>
            <a:lvl6pPr lvl="5" algn="ctr">
              <a:lnSpc>
                <a:spcPct val="100000"/>
              </a:lnSpc>
              <a:spcBef>
                <a:spcPts val="0"/>
              </a:spcBef>
              <a:spcAft>
                <a:spcPts val="0"/>
              </a:spcAft>
              <a:buSzPts val="16000"/>
              <a:buNone/>
              <a:defRPr sz="28906"/>
            </a:lvl6pPr>
            <a:lvl7pPr lvl="6" algn="ctr">
              <a:lnSpc>
                <a:spcPct val="100000"/>
              </a:lnSpc>
              <a:spcBef>
                <a:spcPts val="0"/>
              </a:spcBef>
              <a:spcAft>
                <a:spcPts val="0"/>
              </a:spcAft>
              <a:buSzPts val="16000"/>
              <a:buNone/>
              <a:defRPr sz="28906"/>
            </a:lvl7pPr>
            <a:lvl8pPr lvl="7" algn="ctr">
              <a:lnSpc>
                <a:spcPct val="100000"/>
              </a:lnSpc>
              <a:spcBef>
                <a:spcPts val="0"/>
              </a:spcBef>
              <a:spcAft>
                <a:spcPts val="0"/>
              </a:spcAft>
              <a:buSzPts val="16000"/>
              <a:buNone/>
              <a:defRPr sz="28906"/>
            </a:lvl8pPr>
            <a:lvl9pPr lvl="8" algn="ctr">
              <a:lnSpc>
                <a:spcPct val="100000"/>
              </a:lnSpc>
              <a:spcBef>
                <a:spcPts val="0"/>
              </a:spcBef>
              <a:spcAft>
                <a:spcPts val="0"/>
              </a:spcAft>
              <a:buSzPts val="16000"/>
              <a:buNone/>
              <a:defRPr sz="28906"/>
            </a:lvl9pPr>
          </a:lstStyle>
          <a:p>
            <a:endParaRPr/>
          </a:p>
        </p:txBody>
      </p:sp>
      <p:sp>
        <p:nvSpPr>
          <p:cNvPr id="20" name="Google Shape;20;p5"/>
          <p:cNvSpPr txBox="1">
            <a:spLocks noGrp="1"/>
          </p:cNvSpPr>
          <p:nvPr>
            <p:ph type="sldNum" idx="12"/>
          </p:nvPr>
        </p:nvSpPr>
        <p:spPr>
          <a:xfrm>
            <a:off x="4765688" y="8290224"/>
            <a:ext cx="308659" cy="69975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9pPr>
          </a:lstStyle>
          <a:p>
            <a:fld id="{00000000-1234-1234-1234-123412341234}"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1"/>
        <p:cNvGrpSpPr/>
        <p:nvPr/>
      </p:nvGrpSpPr>
      <p:grpSpPr>
        <a:xfrm>
          <a:off x="0" y="0"/>
          <a:ext cx="0" cy="0"/>
          <a:chOff x="0" y="0"/>
          <a:chExt cx="0" cy="0"/>
        </a:xfrm>
      </p:grpSpPr>
      <p:sp>
        <p:nvSpPr>
          <p:cNvPr id="22" name="Google Shape;22;p6"/>
          <p:cNvSpPr txBox="1">
            <a:spLocks noGrp="1"/>
          </p:cNvSpPr>
          <p:nvPr>
            <p:ph type="title"/>
          </p:nvPr>
        </p:nvSpPr>
        <p:spPr>
          <a:xfrm>
            <a:off x="175328" y="791162"/>
            <a:ext cx="4792761" cy="1018116"/>
          </a:xfrm>
          <a:prstGeom prst="rect">
            <a:avLst/>
          </a:prstGeom>
          <a:noFill/>
          <a:ln>
            <a:noFill/>
          </a:ln>
        </p:spPr>
        <p:txBody>
          <a:bodyPr spcFirstLastPara="1" wrap="square" lIns="405275" tIns="405275" rIns="405275" bIns="405275" anchor="t" anchorCtr="0">
            <a:normAutofit/>
          </a:bodyPr>
          <a:lstStyle>
            <a:lvl1pPr lvl="0" algn="l">
              <a:lnSpc>
                <a:spcPct val="100000"/>
              </a:lnSpc>
              <a:spcBef>
                <a:spcPts val="0"/>
              </a:spcBef>
              <a:spcAft>
                <a:spcPts val="0"/>
              </a:spcAft>
              <a:buSzPts val="12400"/>
              <a:buNone/>
              <a:defRPr/>
            </a:lvl1pPr>
            <a:lvl2pPr lvl="1" algn="l">
              <a:lnSpc>
                <a:spcPct val="100000"/>
              </a:lnSpc>
              <a:spcBef>
                <a:spcPts val="0"/>
              </a:spcBef>
              <a:spcAft>
                <a:spcPts val="0"/>
              </a:spcAft>
              <a:buSzPts val="12400"/>
              <a:buNone/>
              <a:defRPr/>
            </a:lvl2pPr>
            <a:lvl3pPr lvl="2" algn="l">
              <a:lnSpc>
                <a:spcPct val="100000"/>
              </a:lnSpc>
              <a:spcBef>
                <a:spcPts val="0"/>
              </a:spcBef>
              <a:spcAft>
                <a:spcPts val="0"/>
              </a:spcAft>
              <a:buSzPts val="12400"/>
              <a:buNone/>
              <a:defRPr/>
            </a:lvl3pPr>
            <a:lvl4pPr lvl="3" algn="l">
              <a:lnSpc>
                <a:spcPct val="100000"/>
              </a:lnSpc>
              <a:spcBef>
                <a:spcPts val="0"/>
              </a:spcBef>
              <a:spcAft>
                <a:spcPts val="0"/>
              </a:spcAft>
              <a:buSzPts val="12400"/>
              <a:buNone/>
              <a:defRPr/>
            </a:lvl4pPr>
            <a:lvl5pPr lvl="4" algn="l">
              <a:lnSpc>
                <a:spcPct val="100000"/>
              </a:lnSpc>
              <a:spcBef>
                <a:spcPts val="0"/>
              </a:spcBef>
              <a:spcAft>
                <a:spcPts val="0"/>
              </a:spcAft>
              <a:buSzPts val="12400"/>
              <a:buNone/>
              <a:defRPr/>
            </a:lvl5pPr>
            <a:lvl6pPr lvl="5" algn="l">
              <a:lnSpc>
                <a:spcPct val="100000"/>
              </a:lnSpc>
              <a:spcBef>
                <a:spcPts val="0"/>
              </a:spcBef>
              <a:spcAft>
                <a:spcPts val="0"/>
              </a:spcAft>
              <a:buSzPts val="12400"/>
              <a:buNone/>
              <a:defRPr/>
            </a:lvl6pPr>
            <a:lvl7pPr lvl="6" algn="l">
              <a:lnSpc>
                <a:spcPct val="100000"/>
              </a:lnSpc>
              <a:spcBef>
                <a:spcPts val="0"/>
              </a:spcBef>
              <a:spcAft>
                <a:spcPts val="0"/>
              </a:spcAft>
              <a:buSzPts val="12400"/>
              <a:buNone/>
              <a:defRPr/>
            </a:lvl7pPr>
            <a:lvl8pPr lvl="7" algn="l">
              <a:lnSpc>
                <a:spcPct val="100000"/>
              </a:lnSpc>
              <a:spcBef>
                <a:spcPts val="0"/>
              </a:spcBef>
              <a:spcAft>
                <a:spcPts val="0"/>
              </a:spcAft>
              <a:buSzPts val="12400"/>
              <a:buNone/>
              <a:defRPr/>
            </a:lvl8pPr>
            <a:lvl9pPr lvl="8" algn="l">
              <a:lnSpc>
                <a:spcPct val="100000"/>
              </a:lnSpc>
              <a:spcBef>
                <a:spcPts val="0"/>
              </a:spcBef>
              <a:spcAft>
                <a:spcPts val="0"/>
              </a:spcAft>
              <a:buSzPts val="12400"/>
              <a:buNone/>
              <a:defRPr/>
            </a:lvl9pPr>
          </a:lstStyle>
          <a:p>
            <a:endParaRPr/>
          </a:p>
        </p:txBody>
      </p:sp>
      <p:sp>
        <p:nvSpPr>
          <p:cNvPr id="23" name="Google Shape;23;p6"/>
          <p:cNvSpPr txBox="1">
            <a:spLocks noGrp="1"/>
          </p:cNvSpPr>
          <p:nvPr>
            <p:ph type="body" idx="1"/>
          </p:nvPr>
        </p:nvSpPr>
        <p:spPr>
          <a:xfrm>
            <a:off x="175328" y="2048859"/>
            <a:ext cx="4792761" cy="6073642"/>
          </a:xfrm>
          <a:prstGeom prst="rect">
            <a:avLst/>
          </a:prstGeom>
          <a:noFill/>
          <a:ln>
            <a:noFill/>
          </a:ln>
        </p:spPr>
        <p:txBody>
          <a:bodyPr spcFirstLastPara="1" wrap="square" lIns="405275" tIns="405275" rIns="405275" bIns="405275" anchor="t" anchorCtr="0">
            <a:normAutofit/>
          </a:bodyPr>
          <a:lstStyle>
            <a:lvl1pPr marL="825990" lvl="0" indent="-1330761" algn="l">
              <a:lnSpc>
                <a:spcPct val="115000"/>
              </a:lnSpc>
              <a:spcBef>
                <a:spcPts val="0"/>
              </a:spcBef>
              <a:spcAft>
                <a:spcPts val="0"/>
              </a:spcAft>
              <a:buSzPts val="8000"/>
              <a:buChar char="●"/>
              <a:defRPr/>
            </a:lvl1pPr>
            <a:lvl2pPr marL="1651978" lvl="1" indent="-1124263" algn="l">
              <a:lnSpc>
                <a:spcPct val="115000"/>
              </a:lnSpc>
              <a:spcBef>
                <a:spcPts val="0"/>
              </a:spcBef>
              <a:spcAft>
                <a:spcPts val="0"/>
              </a:spcAft>
              <a:buSzPts val="6200"/>
              <a:buChar char="○"/>
              <a:defRPr/>
            </a:lvl2pPr>
            <a:lvl3pPr marL="2477968" lvl="2" indent="-1124263" algn="l">
              <a:lnSpc>
                <a:spcPct val="115000"/>
              </a:lnSpc>
              <a:spcBef>
                <a:spcPts val="0"/>
              </a:spcBef>
              <a:spcAft>
                <a:spcPts val="0"/>
              </a:spcAft>
              <a:buSzPts val="6200"/>
              <a:buChar char="■"/>
              <a:defRPr/>
            </a:lvl3pPr>
            <a:lvl4pPr marL="3303957" lvl="3" indent="-1124263" algn="l">
              <a:lnSpc>
                <a:spcPct val="115000"/>
              </a:lnSpc>
              <a:spcBef>
                <a:spcPts val="0"/>
              </a:spcBef>
              <a:spcAft>
                <a:spcPts val="0"/>
              </a:spcAft>
              <a:buSzPts val="6200"/>
              <a:buChar char="●"/>
              <a:defRPr/>
            </a:lvl4pPr>
            <a:lvl5pPr marL="4129947" lvl="4" indent="-1124263" algn="l">
              <a:lnSpc>
                <a:spcPct val="115000"/>
              </a:lnSpc>
              <a:spcBef>
                <a:spcPts val="0"/>
              </a:spcBef>
              <a:spcAft>
                <a:spcPts val="0"/>
              </a:spcAft>
              <a:buSzPts val="6200"/>
              <a:buChar char="○"/>
              <a:defRPr/>
            </a:lvl5pPr>
            <a:lvl6pPr marL="4955936" lvl="5" indent="-1124263" algn="l">
              <a:lnSpc>
                <a:spcPct val="115000"/>
              </a:lnSpc>
              <a:spcBef>
                <a:spcPts val="0"/>
              </a:spcBef>
              <a:spcAft>
                <a:spcPts val="0"/>
              </a:spcAft>
              <a:buSzPts val="6200"/>
              <a:buChar char="■"/>
              <a:defRPr/>
            </a:lvl6pPr>
            <a:lvl7pPr marL="5781925" lvl="6" indent="-1124263" algn="l">
              <a:lnSpc>
                <a:spcPct val="115000"/>
              </a:lnSpc>
              <a:spcBef>
                <a:spcPts val="0"/>
              </a:spcBef>
              <a:spcAft>
                <a:spcPts val="0"/>
              </a:spcAft>
              <a:buSzPts val="6200"/>
              <a:buChar char="●"/>
              <a:defRPr/>
            </a:lvl7pPr>
            <a:lvl8pPr marL="6607915" lvl="7" indent="-1124263" algn="l">
              <a:lnSpc>
                <a:spcPct val="115000"/>
              </a:lnSpc>
              <a:spcBef>
                <a:spcPts val="0"/>
              </a:spcBef>
              <a:spcAft>
                <a:spcPts val="0"/>
              </a:spcAft>
              <a:buSzPts val="6200"/>
              <a:buChar char="○"/>
              <a:defRPr/>
            </a:lvl8pPr>
            <a:lvl9pPr marL="7433903" lvl="8" indent="-1124263" algn="l">
              <a:lnSpc>
                <a:spcPct val="115000"/>
              </a:lnSpc>
              <a:spcBef>
                <a:spcPts val="0"/>
              </a:spcBef>
              <a:spcAft>
                <a:spcPts val="0"/>
              </a:spcAft>
              <a:buSzPts val="6200"/>
              <a:buChar char="■"/>
              <a:defRPr/>
            </a:lvl9pPr>
          </a:lstStyle>
          <a:p>
            <a:endParaRPr/>
          </a:p>
        </p:txBody>
      </p:sp>
      <p:sp>
        <p:nvSpPr>
          <p:cNvPr id="24" name="Google Shape;24;p6"/>
          <p:cNvSpPr txBox="1">
            <a:spLocks noGrp="1"/>
          </p:cNvSpPr>
          <p:nvPr>
            <p:ph type="sldNum" idx="12"/>
          </p:nvPr>
        </p:nvSpPr>
        <p:spPr>
          <a:xfrm>
            <a:off x="4765688" y="8290224"/>
            <a:ext cx="308659" cy="69975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9pPr>
          </a:lstStyle>
          <a:p>
            <a:fld id="{00000000-1234-1234-1234-123412341234}"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175328" y="791162"/>
            <a:ext cx="4792761" cy="1018116"/>
          </a:xfrm>
          <a:prstGeom prst="rect">
            <a:avLst/>
          </a:prstGeom>
          <a:noFill/>
          <a:ln>
            <a:noFill/>
          </a:ln>
        </p:spPr>
        <p:txBody>
          <a:bodyPr spcFirstLastPara="1" wrap="square" lIns="405275" tIns="405275" rIns="405275" bIns="405275" anchor="t" anchorCtr="0">
            <a:normAutofit/>
          </a:bodyPr>
          <a:lstStyle>
            <a:lvl1pPr lvl="0" algn="l">
              <a:lnSpc>
                <a:spcPct val="100000"/>
              </a:lnSpc>
              <a:spcBef>
                <a:spcPts val="0"/>
              </a:spcBef>
              <a:spcAft>
                <a:spcPts val="0"/>
              </a:spcAft>
              <a:buSzPts val="12400"/>
              <a:buNone/>
              <a:defRPr/>
            </a:lvl1pPr>
            <a:lvl2pPr lvl="1" algn="l">
              <a:lnSpc>
                <a:spcPct val="100000"/>
              </a:lnSpc>
              <a:spcBef>
                <a:spcPts val="0"/>
              </a:spcBef>
              <a:spcAft>
                <a:spcPts val="0"/>
              </a:spcAft>
              <a:buSzPts val="12400"/>
              <a:buNone/>
              <a:defRPr/>
            </a:lvl2pPr>
            <a:lvl3pPr lvl="2" algn="l">
              <a:lnSpc>
                <a:spcPct val="100000"/>
              </a:lnSpc>
              <a:spcBef>
                <a:spcPts val="0"/>
              </a:spcBef>
              <a:spcAft>
                <a:spcPts val="0"/>
              </a:spcAft>
              <a:buSzPts val="12400"/>
              <a:buNone/>
              <a:defRPr/>
            </a:lvl3pPr>
            <a:lvl4pPr lvl="3" algn="l">
              <a:lnSpc>
                <a:spcPct val="100000"/>
              </a:lnSpc>
              <a:spcBef>
                <a:spcPts val="0"/>
              </a:spcBef>
              <a:spcAft>
                <a:spcPts val="0"/>
              </a:spcAft>
              <a:buSzPts val="12400"/>
              <a:buNone/>
              <a:defRPr/>
            </a:lvl4pPr>
            <a:lvl5pPr lvl="4" algn="l">
              <a:lnSpc>
                <a:spcPct val="100000"/>
              </a:lnSpc>
              <a:spcBef>
                <a:spcPts val="0"/>
              </a:spcBef>
              <a:spcAft>
                <a:spcPts val="0"/>
              </a:spcAft>
              <a:buSzPts val="12400"/>
              <a:buNone/>
              <a:defRPr/>
            </a:lvl5pPr>
            <a:lvl6pPr lvl="5" algn="l">
              <a:lnSpc>
                <a:spcPct val="100000"/>
              </a:lnSpc>
              <a:spcBef>
                <a:spcPts val="0"/>
              </a:spcBef>
              <a:spcAft>
                <a:spcPts val="0"/>
              </a:spcAft>
              <a:buSzPts val="12400"/>
              <a:buNone/>
              <a:defRPr/>
            </a:lvl6pPr>
            <a:lvl7pPr lvl="6" algn="l">
              <a:lnSpc>
                <a:spcPct val="100000"/>
              </a:lnSpc>
              <a:spcBef>
                <a:spcPts val="0"/>
              </a:spcBef>
              <a:spcAft>
                <a:spcPts val="0"/>
              </a:spcAft>
              <a:buSzPts val="12400"/>
              <a:buNone/>
              <a:defRPr/>
            </a:lvl7pPr>
            <a:lvl8pPr lvl="7" algn="l">
              <a:lnSpc>
                <a:spcPct val="100000"/>
              </a:lnSpc>
              <a:spcBef>
                <a:spcPts val="0"/>
              </a:spcBef>
              <a:spcAft>
                <a:spcPts val="0"/>
              </a:spcAft>
              <a:buSzPts val="12400"/>
              <a:buNone/>
              <a:defRPr/>
            </a:lvl8pPr>
            <a:lvl9pPr lvl="8" algn="l">
              <a:lnSpc>
                <a:spcPct val="100000"/>
              </a:lnSpc>
              <a:spcBef>
                <a:spcPts val="0"/>
              </a:spcBef>
              <a:spcAft>
                <a:spcPts val="0"/>
              </a:spcAft>
              <a:buSzPts val="12400"/>
              <a:buNone/>
              <a:defRPr/>
            </a:lvl9pPr>
          </a:lstStyle>
          <a:p>
            <a:endParaRPr/>
          </a:p>
        </p:txBody>
      </p:sp>
      <p:sp>
        <p:nvSpPr>
          <p:cNvPr id="27" name="Google Shape;27;p7"/>
          <p:cNvSpPr txBox="1">
            <a:spLocks noGrp="1"/>
          </p:cNvSpPr>
          <p:nvPr>
            <p:ph type="sldNum" idx="12"/>
          </p:nvPr>
        </p:nvSpPr>
        <p:spPr>
          <a:xfrm>
            <a:off x="4765688" y="8290224"/>
            <a:ext cx="308659" cy="69975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9pPr>
          </a:lstStyle>
          <a:p>
            <a:fld id="{00000000-1234-1234-1234-123412341234}"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175329" y="987742"/>
            <a:ext cx="1579460" cy="1343492"/>
          </a:xfrm>
          <a:prstGeom prst="rect">
            <a:avLst/>
          </a:prstGeom>
          <a:noFill/>
          <a:ln>
            <a:noFill/>
          </a:ln>
        </p:spPr>
        <p:txBody>
          <a:bodyPr spcFirstLastPara="1" wrap="square" lIns="405275" tIns="405275" rIns="405275" bIns="405275" anchor="b" anchorCtr="0">
            <a:normAutofit/>
          </a:bodyPr>
          <a:lstStyle>
            <a:lvl1pPr lvl="0" algn="l">
              <a:lnSpc>
                <a:spcPct val="100000"/>
              </a:lnSpc>
              <a:spcBef>
                <a:spcPts val="0"/>
              </a:spcBef>
              <a:spcAft>
                <a:spcPts val="0"/>
              </a:spcAft>
              <a:buSzPts val="10600"/>
              <a:buNone/>
              <a:defRPr sz="19150"/>
            </a:lvl1pPr>
            <a:lvl2pPr lvl="1" algn="l">
              <a:lnSpc>
                <a:spcPct val="100000"/>
              </a:lnSpc>
              <a:spcBef>
                <a:spcPts val="0"/>
              </a:spcBef>
              <a:spcAft>
                <a:spcPts val="0"/>
              </a:spcAft>
              <a:buSzPts val="10600"/>
              <a:buNone/>
              <a:defRPr sz="19150"/>
            </a:lvl2pPr>
            <a:lvl3pPr lvl="2" algn="l">
              <a:lnSpc>
                <a:spcPct val="100000"/>
              </a:lnSpc>
              <a:spcBef>
                <a:spcPts val="0"/>
              </a:spcBef>
              <a:spcAft>
                <a:spcPts val="0"/>
              </a:spcAft>
              <a:buSzPts val="10600"/>
              <a:buNone/>
              <a:defRPr sz="19150"/>
            </a:lvl3pPr>
            <a:lvl4pPr lvl="3" algn="l">
              <a:lnSpc>
                <a:spcPct val="100000"/>
              </a:lnSpc>
              <a:spcBef>
                <a:spcPts val="0"/>
              </a:spcBef>
              <a:spcAft>
                <a:spcPts val="0"/>
              </a:spcAft>
              <a:buSzPts val="10600"/>
              <a:buNone/>
              <a:defRPr sz="19150"/>
            </a:lvl4pPr>
            <a:lvl5pPr lvl="4" algn="l">
              <a:lnSpc>
                <a:spcPct val="100000"/>
              </a:lnSpc>
              <a:spcBef>
                <a:spcPts val="0"/>
              </a:spcBef>
              <a:spcAft>
                <a:spcPts val="0"/>
              </a:spcAft>
              <a:buSzPts val="10600"/>
              <a:buNone/>
              <a:defRPr sz="19150"/>
            </a:lvl5pPr>
            <a:lvl6pPr lvl="5" algn="l">
              <a:lnSpc>
                <a:spcPct val="100000"/>
              </a:lnSpc>
              <a:spcBef>
                <a:spcPts val="0"/>
              </a:spcBef>
              <a:spcAft>
                <a:spcPts val="0"/>
              </a:spcAft>
              <a:buSzPts val="10600"/>
              <a:buNone/>
              <a:defRPr sz="19150"/>
            </a:lvl6pPr>
            <a:lvl7pPr lvl="6" algn="l">
              <a:lnSpc>
                <a:spcPct val="100000"/>
              </a:lnSpc>
              <a:spcBef>
                <a:spcPts val="0"/>
              </a:spcBef>
              <a:spcAft>
                <a:spcPts val="0"/>
              </a:spcAft>
              <a:buSzPts val="10600"/>
              <a:buNone/>
              <a:defRPr sz="19150"/>
            </a:lvl7pPr>
            <a:lvl8pPr lvl="7" algn="l">
              <a:lnSpc>
                <a:spcPct val="100000"/>
              </a:lnSpc>
              <a:spcBef>
                <a:spcPts val="0"/>
              </a:spcBef>
              <a:spcAft>
                <a:spcPts val="0"/>
              </a:spcAft>
              <a:buSzPts val="10600"/>
              <a:buNone/>
              <a:defRPr sz="19150"/>
            </a:lvl8pPr>
            <a:lvl9pPr lvl="8" algn="l">
              <a:lnSpc>
                <a:spcPct val="100000"/>
              </a:lnSpc>
              <a:spcBef>
                <a:spcPts val="0"/>
              </a:spcBef>
              <a:spcAft>
                <a:spcPts val="0"/>
              </a:spcAft>
              <a:buSzPts val="10600"/>
              <a:buNone/>
              <a:defRPr sz="19150"/>
            </a:lvl9pPr>
          </a:lstStyle>
          <a:p>
            <a:endParaRPr/>
          </a:p>
        </p:txBody>
      </p:sp>
      <p:sp>
        <p:nvSpPr>
          <p:cNvPr id="30" name="Google Shape;30;p8"/>
          <p:cNvSpPr txBox="1">
            <a:spLocks noGrp="1"/>
          </p:cNvSpPr>
          <p:nvPr>
            <p:ph type="body" idx="1"/>
          </p:nvPr>
        </p:nvSpPr>
        <p:spPr>
          <a:xfrm>
            <a:off x="175329" y="2470418"/>
            <a:ext cx="1579460" cy="5652329"/>
          </a:xfrm>
          <a:prstGeom prst="rect">
            <a:avLst/>
          </a:prstGeom>
          <a:noFill/>
          <a:ln>
            <a:noFill/>
          </a:ln>
        </p:spPr>
        <p:txBody>
          <a:bodyPr spcFirstLastPara="1" wrap="square" lIns="405275" tIns="405275" rIns="405275" bIns="405275" anchor="t" anchorCtr="0">
            <a:normAutofit/>
          </a:bodyPr>
          <a:lstStyle>
            <a:lvl1pPr marL="825990" lvl="0" indent="-1021015" algn="l">
              <a:lnSpc>
                <a:spcPct val="115000"/>
              </a:lnSpc>
              <a:spcBef>
                <a:spcPts val="0"/>
              </a:spcBef>
              <a:spcAft>
                <a:spcPts val="0"/>
              </a:spcAft>
              <a:buSzPts val="5300"/>
              <a:buChar char="●"/>
              <a:defRPr sz="9575"/>
            </a:lvl1pPr>
            <a:lvl2pPr marL="1651978" lvl="1" indent="-1021015" algn="l">
              <a:lnSpc>
                <a:spcPct val="115000"/>
              </a:lnSpc>
              <a:spcBef>
                <a:spcPts val="0"/>
              </a:spcBef>
              <a:spcAft>
                <a:spcPts val="0"/>
              </a:spcAft>
              <a:buSzPts val="5300"/>
              <a:buChar char="○"/>
              <a:defRPr sz="9575"/>
            </a:lvl2pPr>
            <a:lvl3pPr marL="2477968" lvl="2" indent="-1021015" algn="l">
              <a:lnSpc>
                <a:spcPct val="115000"/>
              </a:lnSpc>
              <a:spcBef>
                <a:spcPts val="0"/>
              </a:spcBef>
              <a:spcAft>
                <a:spcPts val="0"/>
              </a:spcAft>
              <a:buSzPts val="5300"/>
              <a:buChar char="■"/>
              <a:defRPr sz="9575"/>
            </a:lvl3pPr>
            <a:lvl4pPr marL="3303957" lvl="3" indent="-1021015" algn="l">
              <a:lnSpc>
                <a:spcPct val="115000"/>
              </a:lnSpc>
              <a:spcBef>
                <a:spcPts val="0"/>
              </a:spcBef>
              <a:spcAft>
                <a:spcPts val="0"/>
              </a:spcAft>
              <a:buSzPts val="5300"/>
              <a:buChar char="●"/>
              <a:defRPr sz="9575"/>
            </a:lvl4pPr>
            <a:lvl5pPr marL="4129947" lvl="4" indent="-1021015" algn="l">
              <a:lnSpc>
                <a:spcPct val="115000"/>
              </a:lnSpc>
              <a:spcBef>
                <a:spcPts val="0"/>
              </a:spcBef>
              <a:spcAft>
                <a:spcPts val="0"/>
              </a:spcAft>
              <a:buSzPts val="5300"/>
              <a:buChar char="○"/>
              <a:defRPr sz="9575"/>
            </a:lvl5pPr>
            <a:lvl6pPr marL="4955936" lvl="5" indent="-1021015" algn="l">
              <a:lnSpc>
                <a:spcPct val="115000"/>
              </a:lnSpc>
              <a:spcBef>
                <a:spcPts val="0"/>
              </a:spcBef>
              <a:spcAft>
                <a:spcPts val="0"/>
              </a:spcAft>
              <a:buSzPts val="5300"/>
              <a:buChar char="■"/>
              <a:defRPr sz="9575"/>
            </a:lvl6pPr>
            <a:lvl7pPr marL="5781925" lvl="6" indent="-1021015" algn="l">
              <a:lnSpc>
                <a:spcPct val="115000"/>
              </a:lnSpc>
              <a:spcBef>
                <a:spcPts val="0"/>
              </a:spcBef>
              <a:spcAft>
                <a:spcPts val="0"/>
              </a:spcAft>
              <a:buSzPts val="5300"/>
              <a:buChar char="●"/>
              <a:defRPr sz="9575"/>
            </a:lvl7pPr>
            <a:lvl8pPr marL="6607915" lvl="7" indent="-1021015" algn="l">
              <a:lnSpc>
                <a:spcPct val="115000"/>
              </a:lnSpc>
              <a:spcBef>
                <a:spcPts val="0"/>
              </a:spcBef>
              <a:spcAft>
                <a:spcPts val="0"/>
              </a:spcAft>
              <a:buSzPts val="5300"/>
              <a:buChar char="○"/>
              <a:defRPr sz="9575"/>
            </a:lvl8pPr>
            <a:lvl9pPr marL="7433903" lvl="8" indent="-1021015" algn="l">
              <a:lnSpc>
                <a:spcPct val="115000"/>
              </a:lnSpc>
              <a:spcBef>
                <a:spcPts val="0"/>
              </a:spcBef>
              <a:spcAft>
                <a:spcPts val="0"/>
              </a:spcAft>
              <a:buSzPts val="5300"/>
              <a:buChar char="■"/>
              <a:defRPr sz="9575"/>
            </a:lvl9pPr>
          </a:lstStyle>
          <a:p>
            <a:endParaRPr/>
          </a:p>
        </p:txBody>
      </p:sp>
      <p:sp>
        <p:nvSpPr>
          <p:cNvPr id="31" name="Google Shape;31;p8"/>
          <p:cNvSpPr txBox="1">
            <a:spLocks noGrp="1"/>
          </p:cNvSpPr>
          <p:nvPr>
            <p:ph type="sldNum" idx="12"/>
          </p:nvPr>
        </p:nvSpPr>
        <p:spPr>
          <a:xfrm>
            <a:off x="4765688" y="8290224"/>
            <a:ext cx="308659" cy="69975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9pPr>
          </a:lstStyle>
          <a:p>
            <a:fld id="{00000000-1234-1234-1234-123412341234}"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9"/>
          <p:cNvSpPr txBox="1">
            <a:spLocks noGrp="1"/>
          </p:cNvSpPr>
          <p:nvPr>
            <p:ph type="title"/>
          </p:nvPr>
        </p:nvSpPr>
        <p:spPr>
          <a:xfrm>
            <a:off x="275762" y="800273"/>
            <a:ext cx="3581859" cy="7272581"/>
          </a:xfrm>
          <a:prstGeom prst="rect">
            <a:avLst/>
          </a:prstGeom>
          <a:noFill/>
          <a:ln>
            <a:noFill/>
          </a:ln>
        </p:spPr>
        <p:txBody>
          <a:bodyPr spcFirstLastPara="1" wrap="square" lIns="405275" tIns="405275" rIns="405275" bIns="405275" anchor="ctr" anchorCtr="0">
            <a:normAutofit/>
          </a:bodyPr>
          <a:lstStyle>
            <a:lvl1pPr lvl="0" algn="l">
              <a:lnSpc>
                <a:spcPct val="100000"/>
              </a:lnSpc>
              <a:spcBef>
                <a:spcPts val="0"/>
              </a:spcBef>
              <a:spcAft>
                <a:spcPts val="0"/>
              </a:spcAft>
              <a:buSzPts val="21300"/>
              <a:buNone/>
              <a:defRPr sz="38481"/>
            </a:lvl1pPr>
            <a:lvl2pPr lvl="1" algn="l">
              <a:lnSpc>
                <a:spcPct val="100000"/>
              </a:lnSpc>
              <a:spcBef>
                <a:spcPts val="0"/>
              </a:spcBef>
              <a:spcAft>
                <a:spcPts val="0"/>
              </a:spcAft>
              <a:buSzPts val="21300"/>
              <a:buNone/>
              <a:defRPr sz="38481"/>
            </a:lvl2pPr>
            <a:lvl3pPr lvl="2" algn="l">
              <a:lnSpc>
                <a:spcPct val="100000"/>
              </a:lnSpc>
              <a:spcBef>
                <a:spcPts val="0"/>
              </a:spcBef>
              <a:spcAft>
                <a:spcPts val="0"/>
              </a:spcAft>
              <a:buSzPts val="21300"/>
              <a:buNone/>
              <a:defRPr sz="38481"/>
            </a:lvl3pPr>
            <a:lvl4pPr lvl="3" algn="l">
              <a:lnSpc>
                <a:spcPct val="100000"/>
              </a:lnSpc>
              <a:spcBef>
                <a:spcPts val="0"/>
              </a:spcBef>
              <a:spcAft>
                <a:spcPts val="0"/>
              </a:spcAft>
              <a:buSzPts val="21300"/>
              <a:buNone/>
              <a:defRPr sz="38481"/>
            </a:lvl4pPr>
            <a:lvl5pPr lvl="4" algn="l">
              <a:lnSpc>
                <a:spcPct val="100000"/>
              </a:lnSpc>
              <a:spcBef>
                <a:spcPts val="0"/>
              </a:spcBef>
              <a:spcAft>
                <a:spcPts val="0"/>
              </a:spcAft>
              <a:buSzPts val="21300"/>
              <a:buNone/>
              <a:defRPr sz="38481"/>
            </a:lvl5pPr>
            <a:lvl6pPr lvl="5" algn="l">
              <a:lnSpc>
                <a:spcPct val="100000"/>
              </a:lnSpc>
              <a:spcBef>
                <a:spcPts val="0"/>
              </a:spcBef>
              <a:spcAft>
                <a:spcPts val="0"/>
              </a:spcAft>
              <a:buSzPts val="21300"/>
              <a:buNone/>
              <a:defRPr sz="38481"/>
            </a:lvl6pPr>
            <a:lvl7pPr lvl="6" algn="l">
              <a:lnSpc>
                <a:spcPct val="100000"/>
              </a:lnSpc>
              <a:spcBef>
                <a:spcPts val="0"/>
              </a:spcBef>
              <a:spcAft>
                <a:spcPts val="0"/>
              </a:spcAft>
              <a:buSzPts val="21300"/>
              <a:buNone/>
              <a:defRPr sz="38481"/>
            </a:lvl7pPr>
            <a:lvl8pPr lvl="7" algn="l">
              <a:lnSpc>
                <a:spcPct val="100000"/>
              </a:lnSpc>
              <a:spcBef>
                <a:spcPts val="0"/>
              </a:spcBef>
              <a:spcAft>
                <a:spcPts val="0"/>
              </a:spcAft>
              <a:buSzPts val="21300"/>
              <a:buNone/>
              <a:defRPr sz="38481"/>
            </a:lvl8pPr>
            <a:lvl9pPr lvl="8" algn="l">
              <a:lnSpc>
                <a:spcPct val="100000"/>
              </a:lnSpc>
              <a:spcBef>
                <a:spcPts val="0"/>
              </a:spcBef>
              <a:spcAft>
                <a:spcPts val="0"/>
              </a:spcAft>
              <a:buSzPts val="21300"/>
              <a:buNone/>
              <a:defRPr sz="38481"/>
            </a:lvl9pPr>
          </a:lstStyle>
          <a:p>
            <a:endParaRPr/>
          </a:p>
        </p:txBody>
      </p:sp>
      <p:sp>
        <p:nvSpPr>
          <p:cNvPr id="34" name="Google Shape;34;p9"/>
          <p:cNvSpPr txBox="1">
            <a:spLocks noGrp="1"/>
          </p:cNvSpPr>
          <p:nvPr>
            <p:ph type="sldNum" idx="12"/>
          </p:nvPr>
        </p:nvSpPr>
        <p:spPr>
          <a:xfrm>
            <a:off x="4765688" y="8290224"/>
            <a:ext cx="308659" cy="69975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9pPr>
          </a:lstStyle>
          <a:p>
            <a:fld id="{00000000-1234-1234-1234-123412341234}"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0"/>
          <p:cNvSpPr/>
          <p:nvPr/>
        </p:nvSpPr>
        <p:spPr>
          <a:xfrm>
            <a:off x="2571712" y="-222"/>
            <a:ext cx="2571712" cy="9144067"/>
          </a:xfrm>
          <a:prstGeom prst="rect">
            <a:avLst/>
          </a:prstGeom>
          <a:solidFill>
            <a:schemeClr val="lt2"/>
          </a:solidFill>
          <a:ln>
            <a:noFill/>
          </a:ln>
        </p:spPr>
        <p:txBody>
          <a:bodyPr spcFirstLastPara="1" wrap="square" lIns="732135" tIns="732135" rIns="732135" bIns="73213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2529" b="0" i="0" u="none" strike="noStrike" cap="none">
              <a:solidFill>
                <a:srgbClr val="000000"/>
              </a:solidFill>
              <a:latin typeface="Arial"/>
              <a:ea typeface="Arial"/>
              <a:cs typeface="Arial"/>
              <a:sym typeface="Arial"/>
            </a:endParaRPr>
          </a:p>
        </p:txBody>
      </p:sp>
      <p:sp>
        <p:nvSpPr>
          <p:cNvPr id="37" name="Google Shape;37;p10"/>
          <p:cNvSpPr txBox="1">
            <a:spLocks noGrp="1"/>
          </p:cNvSpPr>
          <p:nvPr>
            <p:ph type="title"/>
          </p:nvPr>
        </p:nvSpPr>
        <p:spPr>
          <a:xfrm>
            <a:off x="149341" y="2192327"/>
            <a:ext cx="2275376" cy="2635244"/>
          </a:xfrm>
          <a:prstGeom prst="rect">
            <a:avLst/>
          </a:prstGeom>
          <a:noFill/>
          <a:ln>
            <a:noFill/>
          </a:ln>
        </p:spPr>
        <p:txBody>
          <a:bodyPr spcFirstLastPara="1" wrap="square" lIns="405275" tIns="405275" rIns="405275" bIns="405275" anchor="b" anchorCtr="0">
            <a:normAutofit/>
          </a:bodyPr>
          <a:lstStyle>
            <a:lvl1pPr lvl="0" algn="ctr">
              <a:lnSpc>
                <a:spcPct val="100000"/>
              </a:lnSpc>
              <a:spcBef>
                <a:spcPts val="0"/>
              </a:spcBef>
              <a:spcAft>
                <a:spcPts val="0"/>
              </a:spcAft>
              <a:buSzPts val="18600"/>
              <a:buNone/>
              <a:defRPr sz="33603"/>
            </a:lvl1pPr>
            <a:lvl2pPr lvl="1" algn="ctr">
              <a:lnSpc>
                <a:spcPct val="100000"/>
              </a:lnSpc>
              <a:spcBef>
                <a:spcPts val="0"/>
              </a:spcBef>
              <a:spcAft>
                <a:spcPts val="0"/>
              </a:spcAft>
              <a:buSzPts val="18600"/>
              <a:buNone/>
              <a:defRPr sz="33603"/>
            </a:lvl2pPr>
            <a:lvl3pPr lvl="2" algn="ctr">
              <a:lnSpc>
                <a:spcPct val="100000"/>
              </a:lnSpc>
              <a:spcBef>
                <a:spcPts val="0"/>
              </a:spcBef>
              <a:spcAft>
                <a:spcPts val="0"/>
              </a:spcAft>
              <a:buSzPts val="18600"/>
              <a:buNone/>
              <a:defRPr sz="33603"/>
            </a:lvl3pPr>
            <a:lvl4pPr lvl="3" algn="ctr">
              <a:lnSpc>
                <a:spcPct val="100000"/>
              </a:lnSpc>
              <a:spcBef>
                <a:spcPts val="0"/>
              </a:spcBef>
              <a:spcAft>
                <a:spcPts val="0"/>
              </a:spcAft>
              <a:buSzPts val="18600"/>
              <a:buNone/>
              <a:defRPr sz="33603"/>
            </a:lvl4pPr>
            <a:lvl5pPr lvl="4" algn="ctr">
              <a:lnSpc>
                <a:spcPct val="100000"/>
              </a:lnSpc>
              <a:spcBef>
                <a:spcPts val="0"/>
              </a:spcBef>
              <a:spcAft>
                <a:spcPts val="0"/>
              </a:spcAft>
              <a:buSzPts val="18600"/>
              <a:buNone/>
              <a:defRPr sz="33603"/>
            </a:lvl5pPr>
            <a:lvl6pPr lvl="5" algn="ctr">
              <a:lnSpc>
                <a:spcPct val="100000"/>
              </a:lnSpc>
              <a:spcBef>
                <a:spcPts val="0"/>
              </a:spcBef>
              <a:spcAft>
                <a:spcPts val="0"/>
              </a:spcAft>
              <a:buSzPts val="18600"/>
              <a:buNone/>
              <a:defRPr sz="33603"/>
            </a:lvl6pPr>
            <a:lvl7pPr lvl="6" algn="ctr">
              <a:lnSpc>
                <a:spcPct val="100000"/>
              </a:lnSpc>
              <a:spcBef>
                <a:spcPts val="0"/>
              </a:spcBef>
              <a:spcAft>
                <a:spcPts val="0"/>
              </a:spcAft>
              <a:buSzPts val="18600"/>
              <a:buNone/>
              <a:defRPr sz="33603"/>
            </a:lvl7pPr>
            <a:lvl8pPr lvl="7" algn="ctr">
              <a:lnSpc>
                <a:spcPct val="100000"/>
              </a:lnSpc>
              <a:spcBef>
                <a:spcPts val="0"/>
              </a:spcBef>
              <a:spcAft>
                <a:spcPts val="0"/>
              </a:spcAft>
              <a:buSzPts val="18600"/>
              <a:buNone/>
              <a:defRPr sz="33603"/>
            </a:lvl8pPr>
            <a:lvl9pPr lvl="8" algn="ctr">
              <a:lnSpc>
                <a:spcPct val="100000"/>
              </a:lnSpc>
              <a:spcBef>
                <a:spcPts val="0"/>
              </a:spcBef>
              <a:spcAft>
                <a:spcPts val="0"/>
              </a:spcAft>
              <a:buSzPts val="18600"/>
              <a:buNone/>
              <a:defRPr sz="33603"/>
            </a:lvl9pPr>
          </a:lstStyle>
          <a:p>
            <a:endParaRPr/>
          </a:p>
        </p:txBody>
      </p:sp>
      <p:sp>
        <p:nvSpPr>
          <p:cNvPr id="38" name="Google Shape;38;p10"/>
          <p:cNvSpPr txBox="1">
            <a:spLocks noGrp="1"/>
          </p:cNvSpPr>
          <p:nvPr>
            <p:ph type="subTitle" idx="1"/>
          </p:nvPr>
        </p:nvSpPr>
        <p:spPr>
          <a:xfrm>
            <a:off x="149341" y="4983281"/>
            <a:ext cx="2275376" cy="2195719"/>
          </a:xfrm>
          <a:prstGeom prst="rect">
            <a:avLst/>
          </a:prstGeom>
          <a:noFill/>
          <a:ln>
            <a:noFill/>
          </a:ln>
        </p:spPr>
        <p:txBody>
          <a:bodyPr spcFirstLastPara="1" wrap="square" lIns="405275" tIns="405275" rIns="405275" bIns="405275" anchor="t" anchorCtr="0">
            <a:normAutofit/>
          </a:bodyPr>
          <a:lstStyle>
            <a:lvl1pPr lvl="0" algn="ctr">
              <a:lnSpc>
                <a:spcPct val="100000"/>
              </a:lnSpc>
              <a:spcBef>
                <a:spcPts val="0"/>
              </a:spcBef>
              <a:spcAft>
                <a:spcPts val="0"/>
              </a:spcAft>
              <a:buSzPts val="9300"/>
              <a:buNone/>
              <a:defRPr sz="16801"/>
            </a:lvl1pPr>
            <a:lvl2pPr lvl="1" algn="ctr">
              <a:lnSpc>
                <a:spcPct val="100000"/>
              </a:lnSpc>
              <a:spcBef>
                <a:spcPts val="0"/>
              </a:spcBef>
              <a:spcAft>
                <a:spcPts val="0"/>
              </a:spcAft>
              <a:buSzPts val="9300"/>
              <a:buNone/>
              <a:defRPr sz="16801"/>
            </a:lvl2pPr>
            <a:lvl3pPr lvl="2" algn="ctr">
              <a:lnSpc>
                <a:spcPct val="100000"/>
              </a:lnSpc>
              <a:spcBef>
                <a:spcPts val="0"/>
              </a:spcBef>
              <a:spcAft>
                <a:spcPts val="0"/>
              </a:spcAft>
              <a:buSzPts val="9300"/>
              <a:buNone/>
              <a:defRPr sz="16801"/>
            </a:lvl3pPr>
            <a:lvl4pPr lvl="3" algn="ctr">
              <a:lnSpc>
                <a:spcPct val="100000"/>
              </a:lnSpc>
              <a:spcBef>
                <a:spcPts val="0"/>
              </a:spcBef>
              <a:spcAft>
                <a:spcPts val="0"/>
              </a:spcAft>
              <a:buSzPts val="9300"/>
              <a:buNone/>
              <a:defRPr sz="16801"/>
            </a:lvl4pPr>
            <a:lvl5pPr lvl="4" algn="ctr">
              <a:lnSpc>
                <a:spcPct val="100000"/>
              </a:lnSpc>
              <a:spcBef>
                <a:spcPts val="0"/>
              </a:spcBef>
              <a:spcAft>
                <a:spcPts val="0"/>
              </a:spcAft>
              <a:buSzPts val="9300"/>
              <a:buNone/>
              <a:defRPr sz="16801"/>
            </a:lvl5pPr>
            <a:lvl6pPr lvl="5" algn="ctr">
              <a:lnSpc>
                <a:spcPct val="100000"/>
              </a:lnSpc>
              <a:spcBef>
                <a:spcPts val="0"/>
              </a:spcBef>
              <a:spcAft>
                <a:spcPts val="0"/>
              </a:spcAft>
              <a:buSzPts val="9300"/>
              <a:buNone/>
              <a:defRPr sz="16801"/>
            </a:lvl6pPr>
            <a:lvl7pPr lvl="6" algn="ctr">
              <a:lnSpc>
                <a:spcPct val="100000"/>
              </a:lnSpc>
              <a:spcBef>
                <a:spcPts val="0"/>
              </a:spcBef>
              <a:spcAft>
                <a:spcPts val="0"/>
              </a:spcAft>
              <a:buSzPts val="9300"/>
              <a:buNone/>
              <a:defRPr sz="16801"/>
            </a:lvl7pPr>
            <a:lvl8pPr lvl="7" algn="ctr">
              <a:lnSpc>
                <a:spcPct val="100000"/>
              </a:lnSpc>
              <a:spcBef>
                <a:spcPts val="0"/>
              </a:spcBef>
              <a:spcAft>
                <a:spcPts val="0"/>
              </a:spcAft>
              <a:buSzPts val="9300"/>
              <a:buNone/>
              <a:defRPr sz="16801"/>
            </a:lvl8pPr>
            <a:lvl9pPr lvl="8" algn="ctr">
              <a:lnSpc>
                <a:spcPct val="100000"/>
              </a:lnSpc>
              <a:spcBef>
                <a:spcPts val="0"/>
              </a:spcBef>
              <a:spcAft>
                <a:spcPts val="0"/>
              </a:spcAft>
              <a:buSzPts val="9300"/>
              <a:buNone/>
              <a:defRPr sz="16801"/>
            </a:lvl9pPr>
          </a:lstStyle>
          <a:p>
            <a:endParaRPr/>
          </a:p>
        </p:txBody>
      </p:sp>
      <p:sp>
        <p:nvSpPr>
          <p:cNvPr id="39" name="Google Shape;39;p10"/>
          <p:cNvSpPr txBox="1">
            <a:spLocks noGrp="1"/>
          </p:cNvSpPr>
          <p:nvPr>
            <p:ph type="body" idx="2"/>
          </p:nvPr>
        </p:nvSpPr>
        <p:spPr>
          <a:xfrm>
            <a:off x="2778428" y="1287254"/>
            <a:ext cx="2158256" cy="6569097"/>
          </a:xfrm>
          <a:prstGeom prst="rect">
            <a:avLst/>
          </a:prstGeom>
          <a:noFill/>
          <a:ln>
            <a:noFill/>
          </a:ln>
        </p:spPr>
        <p:txBody>
          <a:bodyPr spcFirstLastPara="1" wrap="square" lIns="405275" tIns="405275" rIns="405275" bIns="405275" anchor="ctr" anchorCtr="0">
            <a:normAutofit/>
          </a:bodyPr>
          <a:lstStyle>
            <a:lvl1pPr marL="825990" lvl="0" indent="-1330761" algn="l">
              <a:lnSpc>
                <a:spcPct val="115000"/>
              </a:lnSpc>
              <a:spcBef>
                <a:spcPts val="0"/>
              </a:spcBef>
              <a:spcAft>
                <a:spcPts val="0"/>
              </a:spcAft>
              <a:buSzPts val="8000"/>
              <a:buChar char="●"/>
              <a:defRPr/>
            </a:lvl1pPr>
            <a:lvl2pPr marL="1651978" lvl="1" indent="-1124263" algn="l">
              <a:lnSpc>
                <a:spcPct val="115000"/>
              </a:lnSpc>
              <a:spcBef>
                <a:spcPts val="0"/>
              </a:spcBef>
              <a:spcAft>
                <a:spcPts val="0"/>
              </a:spcAft>
              <a:buSzPts val="6200"/>
              <a:buChar char="○"/>
              <a:defRPr/>
            </a:lvl2pPr>
            <a:lvl3pPr marL="2477968" lvl="2" indent="-1124263" algn="l">
              <a:lnSpc>
                <a:spcPct val="115000"/>
              </a:lnSpc>
              <a:spcBef>
                <a:spcPts val="0"/>
              </a:spcBef>
              <a:spcAft>
                <a:spcPts val="0"/>
              </a:spcAft>
              <a:buSzPts val="6200"/>
              <a:buChar char="■"/>
              <a:defRPr/>
            </a:lvl3pPr>
            <a:lvl4pPr marL="3303957" lvl="3" indent="-1124263" algn="l">
              <a:lnSpc>
                <a:spcPct val="115000"/>
              </a:lnSpc>
              <a:spcBef>
                <a:spcPts val="0"/>
              </a:spcBef>
              <a:spcAft>
                <a:spcPts val="0"/>
              </a:spcAft>
              <a:buSzPts val="6200"/>
              <a:buChar char="●"/>
              <a:defRPr/>
            </a:lvl4pPr>
            <a:lvl5pPr marL="4129947" lvl="4" indent="-1124263" algn="l">
              <a:lnSpc>
                <a:spcPct val="115000"/>
              </a:lnSpc>
              <a:spcBef>
                <a:spcPts val="0"/>
              </a:spcBef>
              <a:spcAft>
                <a:spcPts val="0"/>
              </a:spcAft>
              <a:buSzPts val="6200"/>
              <a:buChar char="○"/>
              <a:defRPr/>
            </a:lvl5pPr>
            <a:lvl6pPr marL="4955936" lvl="5" indent="-1124263" algn="l">
              <a:lnSpc>
                <a:spcPct val="115000"/>
              </a:lnSpc>
              <a:spcBef>
                <a:spcPts val="0"/>
              </a:spcBef>
              <a:spcAft>
                <a:spcPts val="0"/>
              </a:spcAft>
              <a:buSzPts val="6200"/>
              <a:buChar char="■"/>
              <a:defRPr/>
            </a:lvl6pPr>
            <a:lvl7pPr marL="5781925" lvl="6" indent="-1124263" algn="l">
              <a:lnSpc>
                <a:spcPct val="115000"/>
              </a:lnSpc>
              <a:spcBef>
                <a:spcPts val="0"/>
              </a:spcBef>
              <a:spcAft>
                <a:spcPts val="0"/>
              </a:spcAft>
              <a:buSzPts val="6200"/>
              <a:buChar char="●"/>
              <a:defRPr/>
            </a:lvl7pPr>
            <a:lvl8pPr marL="6607915" lvl="7" indent="-1124263" algn="l">
              <a:lnSpc>
                <a:spcPct val="115000"/>
              </a:lnSpc>
              <a:spcBef>
                <a:spcPts val="0"/>
              </a:spcBef>
              <a:spcAft>
                <a:spcPts val="0"/>
              </a:spcAft>
              <a:buSzPts val="6200"/>
              <a:buChar char="○"/>
              <a:defRPr/>
            </a:lvl8pPr>
            <a:lvl9pPr marL="7433903" lvl="8" indent="-1124263" algn="l">
              <a:lnSpc>
                <a:spcPct val="115000"/>
              </a:lnSpc>
              <a:spcBef>
                <a:spcPts val="0"/>
              </a:spcBef>
              <a:spcAft>
                <a:spcPts val="0"/>
              </a:spcAft>
              <a:buSzPts val="6200"/>
              <a:buChar char="■"/>
              <a:defRPr/>
            </a:lvl9pPr>
          </a:lstStyle>
          <a:p>
            <a:endParaRPr/>
          </a:p>
        </p:txBody>
      </p:sp>
      <p:sp>
        <p:nvSpPr>
          <p:cNvPr id="40" name="Google Shape;40;p10"/>
          <p:cNvSpPr txBox="1">
            <a:spLocks noGrp="1"/>
          </p:cNvSpPr>
          <p:nvPr>
            <p:ph type="sldNum" idx="12"/>
          </p:nvPr>
        </p:nvSpPr>
        <p:spPr>
          <a:xfrm>
            <a:off x="4765688" y="8290224"/>
            <a:ext cx="308659" cy="69975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9pPr>
          </a:lstStyle>
          <a:p>
            <a:fld id="{00000000-1234-1234-1234-123412341234}"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1"/>
          <p:cNvSpPr txBox="1">
            <a:spLocks noGrp="1"/>
          </p:cNvSpPr>
          <p:nvPr>
            <p:ph type="body" idx="1"/>
          </p:nvPr>
        </p:nvSpPr>
        <p:spPr>
          <a:xfrm>
            <a:off x="175329" y="7521077"/>
            <a:ext cx="3374301" cy="1075723"/>
          </a:xfrm>
          <a:prstGeom prst="rect">
            <a:avLst/>
          </a:prstGeom>
          <a:noFill/>
          <a:ln>
            <a:noFill/>
          </a:ln>
        </p:spPr>
        <p:txBody>
          <a:bodyPr spcFirstLastPara="1" wrap="square" lIns="405275" tIns="405275" rIns="405275" bIns="405275" anchor="ctr" anchorCtr="0">
            <a:normAutofit/>
          </a:bodyPr>
          <a:lstStyle>
            <a:lvl1pPr marL="825990" lvl="0" indent="-412995" algn="l">
              <a:lnSpc>
                <a:spcPct val="100000"/>
              </a:lnSpc>
              <a:spcBef>
                <a:spcPts val="0"/>
              </a:spcBef>
              <a:spcAft>
                <a:spcPts val="0"/>
              </a:spcAft>
              <a:buSzPts val="8000"/>
              <a:buNone/>
              <a:defRPr/>
            </a:lvl1pPr>
          </a:lstStyle>
          <a:p>
            <a:endParaRPr/>
          </a:p>
        </p:txBody>
      </p:sp>
      <p:sp>
        <p:nvSpPr>
          <p:cNvPr id="43" name="Google Shape;43;p11"/>
          <p:cNvSpPr txBox="1">
            <a:spLocks noGrp="1"/>
          </p:cNvSpPr>
          <p:nvPr>
            <p:ph type="sldNum" idx="12"/>
          </p:nvPr>
        </p:nvSpPr>
        <p:spPr>
          <a:xfrm>
            <a:off x="4765688" y="8290224"/>
            <a:ext cx="308659" cy="69975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9pPr>
          </a:lstStyle>
          <a:p>
            <a:fld id="{00000000-1234-1234-1234-123412341234}"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175328" y="791162"/>
            <a:ext cx="4792761" cy="1018116"/>
          </a:xfrm>
          <a:prstGeom prst="rect">
            <a:avLst/>
          </a:prstGeom>
          <a:noFill/>
          <a:ln>
            <a:noFill/>
          </a:ln>
        </p:spPr>
        <p:txBody>
          <a:bodyPr spcFirstLastPara="1" wrap="square" lIns="405275" tIns="405275" rIns="405275" bIns="405275" anchor="t" anchorCtr="0">
            <a:normAutofit/>
          </a:bodyPr>
          <a:lstStyle>
            <a:lvl1pPr marR="0" lvl="0"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175328" y="2048859"/>
            <a:ext cx="4792761" cy="6073642"/>
          </a:xfrm>
          <a:prstGeom prst="rect">
            <a:avLst/>
          </a:prstGeom>
          <a:noFill/>
          <a:ln>
            <a:noFill/>
          </a:ln>
        </p:spPr>
        <p:txBody>
          <a:bodyPr spcFirstLastPara="1" wrap="square" lIns="405275" tIns="405275" rIns="405275" bIns="405275" anchor="t" anchorCtr="0">
            <a:normAutofit/>
          </a:bodyPr>
          <a:lstStyle>
            <a:lvl1pPr marL="457200" marR="0" lvl="0" indent="-736600" algn="l" rtl="0">
              <a:lnSpc>
                <a:spcPct val="115000"/>
              </a:lnSpc>
              <a:spcBef>
                <a:spcPts val="0"/>
              </a:spcBef>
              <a:spcAft>
                <a:spcPts val="0"/>
              </a:spcAft>
              <a:buClr>
                <a:schemeClr val="dk2"/>
              </a:buClr>
              <a:buSzPts val="8000"/>
              <a:buFont typeface="Arial"/>
              <a:buChar char="●"/>
              <a:defRPr sz="8000" b="0" i="0" u="none" strike="noStrike" cap="none">
                <a:solidFill>
                  <a:schemeClr val="dk2"/>
                </a:solidFill>
                <a:latin typeface="Arial"/>
                <a:ea typeface="Arial"/>
                <a:cs typeface="Arial"/>
                <a:sym typeface="Arial"/>
              </a:defRPr>
            </a:lvl1pPr>
            <a:lvl2pPr marL="914400" marR="0" lvl="1"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2pPr>
            <a:lvl3pPr marL="1371600" marR="0" lvl="2"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3pPr>
            <a:lvl4pPr marL="1828800" marR="0" lvl="3"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4pPr>
            <a:lvl5pPr marL="2286000" marR="0" lvl="4"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5pPr>
            <a:lvl6pPr marL="2743200" marR="0" lvl="5"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6pPr>
            <a:lvl7pPr marL="3200400" marR="0" lvl="6"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7pPr>
            <a:lvl8pPr marL="3657600" marR="0" lvl="7"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8pPr>
            <a:lvl9pPr marL="4114800" marR="0" lvl="8"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9pPr>
          </a:lstStyle>
          <a:p>
            <a:endParaRPr/>
          </a:p>
        </p:txBody>
      </p:sp>
      <p:sp>
        <p:nvSpPr>
          <p:cNvPr id="8" name="Google Shape;8;p2"/>
          <p:cNvSpPr txBox="1">
            <a:spLocks noGrp="1"/>
          </p:cNvSpPr>
          <p:nvPr>
            <p:ph type="sldNum" idx="12"/>
          </p:nvPr>
        </p:nvSpPr>
        <p:spPr>
          <a:xfrm>
            <a:off x="4765688" y="8290224"/>
            <a:ext cx="308659" cy="699750"/>
          </a:xfrm>
          <a:prstGeom prst="rect">
            <a:avLst/>
          </a:prstGeom>
          <a:noFill/>
          <a:ln>
            <a:noFill/>
          </a:ln>
        </p:spPr>
        <p:txBody>
          <a:bodyPr spcFirstLastPara="1" wrap="square" lIns="405275" tIns="405275" rIns="405275" bIns="405275" anchor="ctr" anchorCtr="0">
            <a:normAutofit/>
          </a:bodyPr>
          <a:lstStyle>
            <a:lvl1pPr marL="0" marR="0" lvl="0" indent="0" algn="r" rtl="0">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9pPr>
          </a:lstStyle>
          <a:p>
            <a:fld id="{00000000-1234-1234-1234-123412341234}" type="slidenum">
              <a:rPr lang="es-ES" smtClean="0"/>
              <a:pPr/>
              <a:t>‹Nº›</a:t>
            </a:fld>
            <a:endParaRPr lang="es-ES"/>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13" name="Google Shape;57;p1">
            <a:extLst>
              <a:ext uri="{FF2B5EF4-FFF2-40B4-BE49-F238E27FC236}">
                <a16:creationId xmlns:a16="http://schemas.microsoft.com/office/drawing/2014/main" id="{1D8300AA-D53E-FE07-68A1-09BDDCB9C944}"/>
              </a:ext>
            </a:extLst>
          </p:cNvPr>
          <p:cNvPicPr preferRelativeResize="0"/>
          <p:nvPr/>
        </p:nvPicPr>
        <p:blipFill rotWithShape="1">
          <a:blip r:embed="rId3">
            <a:alphaModFix/>
          </a:blip>
          <a:srcRect/>
          <a:stretch/>
        </p:blipFill>
        <p:spPr>
          <a:xfrm>
            <a:off x="0" y="0"/>
            <a:ext cx="2321150" cy="555725"/>
          </a:xfrm>
          <a:prstGeom prst="rect">
            <a:avLst/>
          </a:prstGeom>
          <a:noFill/>
          <a:ln>
            <a:noFill/>
          </a:ln>
        </p:spPr>
      </p:pic>
      <p:pic>
        <p:nvPicPr>
          <p:cNvPr id="15" name="Google Shape;58;p1">
            <a:extLst>
              <a:ext uri="{FF2B5EF4-FFF2-40B4-BE49-F238E27FC236}">
                <a16:creationId xmlns:a16="http://schemas.microsoft.com/office/drawing/2014/main" id="{1979C84D-C8DF-7026-3CC3-6D243AE4786D}"/>
              </a:ext>
            </a:extLst>
          </p:cNvPr>
          <p:cNvPicPr preferRelativeResize="0"/>
          <p:nvPr/>
        </p:nvPicPr>
        <p:blipFill rotWithShape="1">
          <a:blip r:embed="rId4">
            <a:alphaModFix/>
          </a:blip>
          <a:srcRect/>
          <a:stretch/>
        </p:blipFill>
        <p:spPr>
          <a:xfrm>
            <a:off x="2209103" y="0"/>
            <a:ext cx="1903445" cy="555725"/>
          </a:xfrm>
          <a:prstGeom prst="rect">
            <a:avLst/>
          </a:prstGeom>
          <a:noFill/>
          <a:ln>
            <a:noFill/>
          </a:ln>
        </p:spPr>
      </p:pic>
      <p:sp>
        <p:nvSpPr>
          <p:cNvPr id="17" name="Google Shape;59;p1">
            <a:extLst>
              <a:ext uri="{FF2B5EF4-FFF2-40B4-BE49-F238E27FC236}">
                <a16:creationId xmlns:a16="http://schemas.microsoft.com/office/drawing/2014/main" id="{ED0839C6-7BEC-AB4B-FC70-8AFFBB7FE036}"/>
              </a:ext>
            </a:extLst>
          </p:cNvPr>
          <p:cNvSpPr txBox="1"/>
          <p:nvPr/>
        </p:nvSpPr>
        <p:spPr>
          <a:xfrm>
            <a:off x="4112549" y="0"/>
            <a:ext cx="1030952" cy="47701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ES" sz="2500" b="1" i="0" u="none" strike="noStrike" cap="none" dirty="0">
                <a:solidFill>
                  <a:srgbClr val="000000"/>
                </a:solidFill>
                <a:latin typeface="Arial"/>
                <a:ea typeface="Arial"/>
                <a:cs typeface="Arial"/>
                <a:sym typeface="Arial"/>
              </a:rPr>
              <a:t>P-109</a:t>
            </a:r>
            <a:endParaRPr sz="2500" b="1" i="0" u="none" strike="noStrike" cap="none" dirty="0">
              <a:solidFill>
                <a:srgbClr val="000000"/>
              </a:solidFill>
              <a:latin typeface="Arial"/>
              <a:ea typeface="Arial"/>
              <a:cs typeface="Arial"/>
              <a:sym typeface="Arial"/>
            </a:endParaRPr>
          </a:p>
        </p:txBody>
      </p:sp>
      <p:sp>
        <p:nvSpPr>
          <p:cNvPr id="19" name="Google Shape;54;p1">
            <a:extLst>
              <a:ext uri="{FF2B5EF4-FFF2-40B4-BE49-F238E27FC236}">
                <a16:creationId xmlns:a16="http://schemas.microsoft.com/office/drawing/2014/main" id="{9E04059C-1D87-D715-E922-044931DC79F0}"/>
              </a:ext>
            </a:extLst>
          </p:cNvPr>
          <p:cNvSpPr txBox="1">
            <a:spLocks noGrp="1"/>
          </p:cNvSpPr>
          <p:nvPr>
            <p:ph type="title"/>
          </p:nvPr>
        </p:nvSpPr>
        <p:spPr>
          <a:xfrm>
            <a:off x="0" y="277862"/>
            <a:ext cx="4627984" cy="1343607"/>
          </a:xfrm>
          <a:prstGeom prst="rect">
            <a:avLst/>
          </a:prstGeom>
          <a:noFill/>
          <a:ln>
            <a:noFill/>
          </a:ln>
        </p:spPr>
        <p:txBody>
          <a:bodyPr spcFirstLastPara="1" wrap="square" lIns="405275" tIns="405275" rIns="405275" bIns="405275" anchor="t" anchorCtr="0">
            <a:noAutofit/>
          </a:bodyPr>
          <a:lstStyle/>
          <a:p>
            <a:pPr marL="0" lvl="0" indent="0" algn="l" rtl="0">
              <a:lnSpc>
                <a:spcPct val="100000"/>
              </a:lnSpc>
              <a:spcBef>
                <a:spcPts val="0"/>
              </a:spcBef>
              <a:spcAft>
                <a:spcPts val="0"/>
              </a:spcAft>
              <a:buSzPts val="12400"/>
              <a:buNone/>
            </a:pPr>
            <a:r>
              <a:rPr lang="es-ES" sz="1000" b="1" dirty="0">
                <a:solidFill>
                  <a:srgbClr val="000000"/>
                </a:solidFill>
                <a:latin typeface="Arial"/>
                <a:ea typeface="Arial"/>
                <a:cs typeface="Arial"/>
                <a:sym typeface="Arial"/>
              </a:rPr>
              <a:t>VALIDACIÓN DE UN CUESTIONARIO AUTOADMINISTRADO (RAS) PARA EL MANEJO DE PACIENTES CON APNEA OBSTRUCTIVA DEL SUEÑO DEL ADULTO. </a:t>
            </a:r>
            <a:endParaRPr sz="1000" dirty="0">
              <a:latin typeface="Arial"/>
              <a:ea typeface="Arial"/>
              <a:cs typeface="Arial"/>
              <a:sym typeface="Arial"/>
            </a:endParaRPr>
          </a:p>
          <a:p>
            <a:pPr marL="0" lvl="0" indent="0" algn="l" rtl="0">
              <a:lnSpc>
                <a:spcPct val="100000"/>
              </a:lnSpc>
              <a:spcBef>
                <a:spcPts val="0"/>
              </a:spcBef>
              <a:spcAft>
                <a:spcPts val="0"/>
              </a:spcAft>
              <a:buSzPts val="12400"/>
              <a:buNone/>
            </a:pPr>
            <a:r>
              <a:rPr lang="es-ES" sz="1000" u="sng" dirty="0">
                <a:solidFill>
                  <a:srgbClr val="000000"/>
                </a:solidFill>
                <a:latin typeface="Arial"/>
                <a:ea typeface="Arial"/>
                <a:cs typeface="Arial"/>
                <a:sym typeface="Arial"/>
              </a:rPr>
              <a:t>Reino Fabricio</a:t>
            </a:r>
            <a:r>
              <a:rPr lang="es-ES" sz="1000" u="sng" baseline="30000" dirty="0">
                <a:solidFill>
                  <a:srgbClr val="000000"/>
                </a:solidFill>
                <a:latin typeface="Arial"/>
                <a:ea typeface="Arial"/>
                <a:cs typeface="Arial"/>
                <a:sym typeface="Arial"/>
              </a:rPr>
              <a:t>1</a:t>
            </a:r>
            <a:r>
              <a:rPr lang="es-ES" sz="1000" u="sng" dirty="0">
                <a:solidFill>
                  <a:srgbClr val="000000"/>
                </a:solidFill>
                <a:latin typeface="Arial"/>
                <a:ea typeface="Arial"/>
                <a:cs typeface="Arial"/>
                <a:sym typeface="Arial"/>
              </a:rPr>
              <a:t>,</a:t>
            </a:r>
            <a:r>
              <a:rPr lang="es-ES" sz="1000" dirty="0">
                <a:solidFill>
                  <a:srgbClr val="000000"/>
                </a:solidFill>
                <a:latin typeface="Arial"/>
                <a:ea typeface="Arial"/>
                <a:cs typeface="Arial"/>
                <a:sym typeface="Arial"/>
              </a:rPr>
              <a:t> Reynoso Berenice</a:t>
            </a:r>
            <a:r>
              <a:rPr lang="es-ES" sz="1000" baseline="30000" dirty="0">
                <a:solidFill>
                  <a:srgbClr val="000000"/>
                </a:solidFill>
                <a:latin typeface="Arial"/>
                <a:ea typeface="Arial"/>
                <a:cs typeface="Arial"/>
                <a:sym typeface="Arial"/>
              </a:rPr>
              <a:t>1</a:t>
            </a:r>
            <a:r>
              <a:rPr lang="es-ES" sz="1000" dirty="0">
                <a:solidFill>
                  <a:srgbClr val="000000"/>
                </a:solidFill>
                <a:latin typeface="Arial"/>
                <a:ea typeface="Arial"/>
                <a:cs typeface="Arial"/>
                <a:sym typeface="Arial"/>
              </a:rPr>
              <a:t>, Claus Murilo</a:t>
            </a:r>
            <a:r>
              <a:rPr lang="es-ES" sz="1000" baseline="30000" dirty="0">
                <a:solidFill>
                  <a:srgbClr val="000000"/>
                </a:solidFill>
                <a:latin typeface="Arial"/>
                <a:ea typeface="Arial"/>
                <a:cs typeface="Arial"/>
                <a:sym typeface="Arial"/>
              </a:rPr>
              <a:t>1</a:t>
            </a:r>
            <a:r>
              <a:rPr lang="es-ES" sz="1000" dirty="0">
                <a:solidFill>
                  <a:srgbClr val="000000"/>
                </a:solidFill>
                <a:latin typeface="Arial"/>
                <a:ea typeface="Arial"/>
                <a:cs typeface="Arial"/>
                <a:sym typeface="Arial"/>
              </a:rPr>
              <a:t>, Borsini Eduardo</a:t>
            </a:r>
            <a:r>
              <a:rPr lang="es-ES" sz="1000" baseline="30000" dirty="0">
                <a:solidFill>
                  <a:srgbClr val="000000"/>
                </a:solidFill>
                <a:latin typeface="Arial"/>
                <a:ea typeface="Arial"/>
                <a:cs typeface="Arial"/>
                <a:sym typeface="Arial"/>
              </a:rPr>
              <a:t>2</a:t>
            </a:r>
            <a:r>
              <a:rPr lang="es-ES" sz="1000" dirty="0">
                <a:solidFill>
                  <a:srgbClr val="000000"/>
                </a:solidFill>
                <a:latin typeface="Arial"/>
                <a:ea typeface="Arial"/>
                <a:cs typeface="Arial"/>
                <a:sym typeface="Arial"/>
              </a:rPr>
              <a:t>, Blanco Magalí</a:t>
            </a:r>
            <a:r>
              <a:rPr lang="es-ES" sz="1000" baseline="30000" dirty="0">
                <a:solidFill>
                  <a:srgbClr val="000000"/>
                </a:solidFill>
                <a:latin typeface="Arial"/>
                <a:ea typeface="Arial"/>
                <a:cs typeface="Arial"/>
                <a:sym typeface="Arial"/>
              </a:rPr>
              <a:t>2</a:t>
            </a:r>
            <a:r>
              <a:rPr lang="es-ES" sz="1000" dirty="0">
                <a:solidFill>
                  <a:srgbClr val="000000"/>
                </a:solidFill>
                <a:latin typeface="Arial"/>
                <a:ea typeface="Arial"/>
                <a:cs typeface="Arial"/>
                <a:sym typeface="Arial"/>
              </a:rPr>
              <a:t>, Nigro Carlos Alberto</a:t>
            </a:r>
            <a:r>
              <a:rPr lang="es-ES" sz="1000" baseline="30000" dirty="0">
                <a:solidFill>
                  <a:srgbClr val="000000"/>
                </a:solidFill>
                <a:latin typeface="Arial"/>
                <a:ea typeface="Arial"/>
                <a:cs typeface="Arial"/>
                <a:sym typeface="Arial"/>
              </a:rPr>
              <a:t>1</a:t>
            </a:r>
            <a:r>
              <a:rPr lang="es-ES" sz="1000" dirty="0">
                <a:solidFill>
                  <a:srgbClr val="000000"/>
                </a:solidFill>
                <a:latin typeface="Arial"/>
                <a:ea typeface="Arial"/>
                <a:cs typeface="Arial"/>
                <a:sym typeface="Arial"/>
              </a:rPr>
              <a:t>. </a:t>
            </a:r>
            <a:r>
              <a:rPr lang="es-ES" sz="1000" baseline="30000" dirty="0">
                <a:solidFill>
                  <a:srgbClr val="000000"/>
                </a:solidFill>
                <a:latin typeface="Arial"/>
                <a:ea typeface="Arial"/>
                <a:cs typeface="Arial"/>
                <a:sym typeface="Arial"/>
              </a:rPr>
              <a:t>1</a:t>
            </a:r>
            <a:r>
              <a:rPr lang="es-ES" sz="1000" dirty="0">
                <a:solidFill>
                  <a:srgbClr val="000000"/>
                </a:solidFill>
                <a:latin typeface="Arial"/>
                <a:ea typeface="Arial"/>
                <a:cs typeface="Arial"/>
                <a:sym typeface="Arial"/>
              </a:rPr>
              <a:t>Hospital Alemán de Buenos Aires, </a:t>
            </a:r>
            <a:r>
              <a:rPr lang="es-ES" sz="1000" baseline="30000" dirty="0">
                <a:solidFill>
                  <a:srgbClr val="000000"/>
                </a:solidFill>
                <a:latin typeface="Arial"/>
                <a:ea typeface="Arial"/>
                <a:cs typeface="Arial"/>
                <a:sym typeface="Arial"/>
              </a:rPr>
              <a:t>2</a:t>
            </a:r>
            <a:r>
              <a:rPr lang="es-ES" sz="1000" dirty="0">
                <a:solidFill>
                  <a:srgbClr val="000000"/>
                </a:solidFill>
                <a:latin typeface="Arial"/>
                <a:ea typeface="Arial"/>
                <a:cs typeface="Arial"/>
                <a:sym typeface="Arial"/>
              </a:rPr>
              <a:t>Hospital Británico de Buenos Aires.</a:t>
            </a:r>
            <a:endParaRPr sz="1000" b="1" dirty="0">
              <a:latin typeface="Arial"/>
              <a:ea typeface="Arial"/>
              <a:cs typeface="Arial"/>
              <a:sym typeface="Arial"/>
            </a:endParaRPr>
          </a:p>
        </p:txBody>
      </p:sp>
      <p:sp>
        <p:nvSpPr>
          <p:cNvPr id="21" name="CuadroTexto 20">
            <a:extLst>
              <a:ext uri="{FF2B5EF4-FFF2-40B4-BE49-F238E27FC236}">
                <a16:creationId xmlns:a16="http://schemas.microsoft.com/office/drawing/2014/main" id="{0877CCE1-644A-FC4F-99B2-57DF7B5EC856}"/>
              </a:ext>
            </a:extLst>
          </p:cNvPr>
          <p:cNvSpPr txBox="1"/>
          <p:nvPr/>
        </p:nvSpPr>
        <p:spPr>
          <a:xfrm>
            <a:off x="46217" y="1621469"/>
            <a:ext cx="2321150" cy="7510069"/>
          </a:xfrm>
          <a:prstGeom prst="rect">
            <a:avLst/>
          </a:prstGeom>
          <a:noFill/>
        </p:spPr>
        <p:txBody>
          <a:bodyPr wrap="square" rtlCol="0">
            <a:spAutoFit/>
          </a:bodyPr>
          <a:lstStyle/>
          <a:p>
            <a:pPr marL="0" lvl="0" indent="0" algn="l" rtl="0">
              <a:lnSpc>
                <a:spcPct val="115000"/>
              </a:lnSpc>
              <a:spcBef>
                <a:spcPts val="0"/>
              </a:spcBef>
              <a:spcAft>
                <a:spcPts val="0"/>
              </a:spcAft>
              <a:buClr>
                <a:schemeClr val="dk1"/>
              </a:buClr>
              <a:buSzPts val="1100"/>
              <a:buNone/>
            </a:pPr>
            <a:r>
              <a:rPr lang="es-ES" sz="1000" b="1" dirty="0">
                <a:solidFill>
                  <a:schemeClr val="dk1"/>
                </a:solidFill>
              </a:rPr>
              <a:t>Introducción y objetivo: </a:t>
            </a:r>
            <a:endParaRPr lang="es-ES" sz="1000" dirty="0"/>
          </a:p>
          <a:p>
            <a:pPr marL="0" lvl="0" indent="0" algn="l" rtl="0">
              <a:lnSpc>
                <a:spcPct val="115000"/>
              </a:lnSpc>
              <a:spcBef>
                <a:spcPts val="0"/>
              </a:spcBef>
              <a:spcAft>
                <a:spcPts val="0"/>
              </a:spcAft>
              <a:buClr>
                <a:schemeClr val="dk1"/>
              </a:buClr>
              <a:buSzPts val="1100"/>
              <a:buNone/>
            </a:pPr>
            <a:r>
              <a:rPr lang="es-ES" sz="1000" dirty="0">
                <a:solidFill>
                  <a:schemeClr val="dk1"/>
                </a:solidFill>
              </a:rPr>
              <a:t>Desarrollar y evaluar la exactitud de un cuestionario autoadministrado (RAS) para el manejo clínico de la apnea obstructiva del sueño en el adulto (AOS). </a:t>
            </a:r>
            <a:endParaRPr lang="es-ES" sz="1000" dirty="0"/>
          </a:p>
          <a:p>
            <a:pPr marL="0" lvl="0" indent="0" algn="l" rtl="0">
              <a:lnSpc>
                <a:spcPct val="115000"/>
              </a:lnSpc>
              <a:spcBef>
                <a:spcPts val="0"/>
              </a:spcBef>
              <a:spcAft>
                <a:spcPts val="0"/>
              </a:spcAft>
              <a:buClr>
                <a:schemeClr val="dk1"/>
              </a:buClr>
              <a:buSzPts val="1100"/>
              <a:buNone/>
            </a:pPr>
            <a:r>
              <a:rPr lang="es-ES" sz="1000" b="1" dirty="0">
                <a:solidFill>
                  <a:schemeClr val="dk1"/>
                </a:solidFill>
              </a:rPr>
              <a:t>Material y método:</a:t>
            </a:r>
            <a:endParaRPr lang="es-ES" sz="1000" dirty="0"/>
          </a:p>
          <a:p>
            <a:pPr marL="0" lvl="0" indent="0" algn="l" rtl="0">
              <a:lnSpc>
                <a:spcPct val="115000"/>
              </a:lnSpc>
              <a:spcBef>
                <a:spcPts val="0"/>
              </a:spcBef>
              <a:spcAft>
                <a:spcPts val="0"/>
              </a:spcAft>
              <a:buClr>
                <a:schemeClr val="dk1"/>
              </a:buClr>
              <a:buSzPts val="1100"/>
              <a:buNone/>
            </a:pPr>
            <a:r>
              <a:rPr lang="es-ES" sz="1000" dirty="0">
                <a:solidFill>
                  <a:schemeClr val="dk1"/>
                </a:solidFill>
              </a:rPr>
              <a:t>Estudio retrospectivo de pacientes consecutivos que se realizaron una polisomnografía (PSG) o poligrafía respiratoria (PR) diagnóstica. RAS incluyó: 1) ronquido (R) 2) datos antropométricos y demográficos (A): edad, sexo, IMC (kg/m2), perímetro del cuello 3) síntomas y enfermedades asociadas (S): apnea, insomnio, despertares frecuentes, nocturia, sudoración, cefalea, hipertrofia Mallampati 3–4, cansancio, somnolencia diurna, hipertensión arterial, enfermedad coronaria o cerebrovascular, arritmias cardíacas, diabetes y síntomas neurocognitivos. Los pacientes accedieron a un link para completar el RAS. AOS se definió como un índice apnea/hipopnea (IAH) ≥ 5 eventos/h. Se aplicó regresión logística múltiple para evaluar los predictores de AOS. Se aplicaron técnicas de validación cruzada de K pliegues y se calculó sensibilidad (S), especificidad (E), razones de probabilidad  positiva/negativa.  </a:t>
            </a:r>
          </a:p>
          <a:p>
            <a:pPr marL="0" lvl="0" indent="0" algn="l" rtl="0">
              <a:lnSpc>
                <a:spcPct val="115000"/>
              </a:lnSpc>
              <a:spcBef>
                <a:spcPts val="0"/>
              </a:spcBef>
              <a:spcAft>
                <a:spcPts val="0"/>
              </a:spcAft>
              <a:buClr>
                <a:schemeClr val="dk1"/>
              </a:buClr>
              <a:buSzPts val="1100"/>
              <a:buNone/>
            </a:pPr>
            <a:endParaRPr lang="es-ES" sz="1000" dirty="0">
              <a:solidFill>
                <a:schemeClr val="dk1"/>
              </a:solidFill>
            </a:endParaRPr>
          </a:p>
          <a:p>
            <a:pPr marL="0" lvl="0" indent="0" algn="l" rtl="0">
              <a:lnSpc>
                <a:spcPct val="115000"/>
              </a:lnSpc>
              <a:spcBef>
                <a:spcPts val="0"/>
              </a:spcBef>
              <a:spcAft>
                <a:spcPts val="0"/>
              </a:spcAft>
              <a:buClr>
                <a:schemeClr val="dk1"/>
              </a:buClr>
              <a:buSzPts val="1100"/>
              <a:buNone/>
            </a:pPr>
            <a:endParaRPr lang="es-ES" sz="1000" dirty="0">
              <a:solidFill>
                <a:schemeClr val="dk1"/>
              </a:solidFill>
            </a:endParaRPr>
          </a:p>
          <a:p>
            <a:pPr marL="0" lvl="0" indent="0" algn="l" rtl="0">
              <a:lnSpc>
                <a:spcPct val="115000"/>
              </a:lnSpc>
              <a:spcBef>
                <a:spcPts val="0"/>
              </a:spcBef>
              <a:spcAft>
                <a:spcPts val="0"/>
              </a:spcAft>
              <a:buClr>
                <a:schemeClr val="dk1"/>
              </a:buClr>
              <a:buSzPts val="1100"/>
              <a:buNone/>
            </a:pPr>
            <a:endParaRPr lang="es-ES" sz="1000" dirty="0">
              <a:solidFill>
                <a:schemeClr val="dk1"/>
              </a:solidFill>
            </a:endParaRPr>
          </a:p>
          <a:p>
            <a:pPr marL="0" lvl="0" indent="0" algn="l" rtl="0">
              <a:lnSpc>
                <a:spcPct val="115000"/>
              </a:lnSpc>
              <a:spcBef>
                <a:spcPts val="0"/>
              </a:spcBef>
              <a:spcAft>
                <a:spcPts val="0"/>
              </a:spcAft>
              <a:buClr>
                <a:schemeClr val="dk1"/>
              </a:buClr>
              <a:buSzPts val="1100"/>
              <a:buNone/>
            </a:pPr>
            <a:endParaRPr lang="es-ES" sz="1000" dirty="0">
              <a:solidFill>
                <a:schemeClr val="dk1"/>
              </a:solidFill>
            </a:endParaRPr>
          </a:p>
          <a:p>
            <a:pPr marL="0" lvl="0" indent="0" algn="l" rtl="0">
              <a:lnSpc>
                <a:spcPct val="115000"/>
              </a:lnSpc>
              <a:spcBef>
                <a:spcPts val="0"/>
              </a:spcBef>
              <a:spcAft>
                <a:spcPts val="0"/>
              </a:spcAft>
              <a:buClr>
                <a:schemeClr val="dk1"/>
              </a:buClr>
              <a:buSzPts val="1100"/>
              <a:buNone/>
            </a:pPr>
            <a:endParaRPr lang="es-ES" sz="1000" dirty="0">
              <a:solidFill>
                <a:schemeClr val="dk1"/>
              </a:solidFill>
            </a:endParaRPr>
          </a:p>
          <a:p>
            <a:pPr marL="0" lvl="0" indent="0" algn="l" rtl="0">
              <a:lnSpc>
                <a:spcPct val="115000"/>
              </a:lnSpc>
              <a:spcBef>
                <a:spcPts val="0"/>
              </a:spcBef>
              <a:spcAft>
                <a:spcPts val="0"/>
              </a:spcAft>
              <a:buClr>
                <a:schemeClr val="dk1"/>
              </a:buClr>
              <a:buSzPts val="1100"/>
              <a:buNone/>
            </a:pPr>
            <a:endParaRPr lang="es-ES" sz="1000" dirty="0">
              <a:solidFill>
                <a:schemeClr val="dk1"/>
              </a:solidFill>
            </a:endParaRPr>
          </a:p>
          <a:p>
            <a:pPr marL="0" lvl="0" indent="0" algn="l" rtl="0">
              <a:lnSpc>
                <a:spcPct val="115000"/>
              </a:lnSpc>
              <a:spcBef>
                <a:spcPts val="0"/>
              </a:spcBef>
              <a:spcAft>
                <a:spcPts val="0"/>
              </a:spcAft>
              <a:buClr>
                <a:schemeClr val="dk1"/>
              </a:buClr>
              <a:buSzPts val="1100"/>
              <a:buNone/>
            </a:pPr>
            <a:endParaRPr lang="es-ES" sz="1000" dirty="0">
              <a:solidFill>
                <a:schemeClr val="dk1"/>
              </a:solidFill>
            </a:endParaRPr>
          </a:p>
          <a:p>
            <a:pPr marL="0" lvl="0" indent="0" algn="l" rtl="0">
              <a:lnSpc>
                <a:spcPct val="115000"/>
              </a:lnSpc>
              <a:spcBef>
                <a:spcPts val="0"/>
              </a:spcBef>
              <a:spcAft>
                <a:spcPts val="0"/>
              </a:spcAft>
              <a:buClr>
                <a:schemeClr val="dk1"/>
              </a:buClr>
              <a:buSzPts val="1100"/>
              <a:buNone/>
            </a:pPr>
            <a:endParaRPr lang="es-ES" sz="1000" dirty="0">
              <a:solidFill>
                <a:schemeClr val="dk1"/>
              </a:solidFill>
            </a:endParaRPr>
          </a:p>
        </p:txBody>
      </p:sp>
      <p:pic>
        <p:nvPicPr>
          <p:cNvPr id="24" name="Imagen 23">
            <a:extLst>
              <a:ext uri="{FF2B5EF4-FFF2-40B4-BE49-F238E27FC236}">
                <a16:creationId xmlns:a16="http://schemas.microsoft.com/office/drawing/2014/main" id="{14DDF4A2-1590-7D32-0C2C-FD5887475166}"/>
              </a:ext>
            </a:extLst>
          </p:cNvPr>
          <p:cNvPicPr>
            <a:picLocks noChangeAspect="1"/>
          </p:cNvPicPr>
          <p:nvPr/>
        </p:nvPicPr>
        <p:blipFill>
          <a:blip r:embed="rId5"/>
          <a:stretch>
            <a:fillRect/>
          </a:stretch>
        </p:blipFill>
        <p:spPr>
          <a:xfrm flipV="1">
            <a:off x="29481" y="7626782"/>
            <a:ext cx="1168935" cy="383504"/>
          </a:xfrm>
          <a:prstGeom prst="rect">
            <a:avLst/>
          </a:prstGeom>
        </p:spPr>
      </p:pic>
      <p:pic>
        <p:nvPicPr>
          <p:cNvPr id="25" name="Imagen 24">
            <a:extLst>
              <a:ext uri="{FF2B5EF4-FFF2-40B4-BE49-F238E27FC236}">
                <a16:creationId xmlns:a16="http://schemas.microsoft.com/office/drawing/2014/main" id="{9142FAC6-8BB4-3DD5-80EF-DD1E9E4EE4B3}"/>
              </a:ext>
            </a:extLst>
          </p:cNvPr>
          <p:cNvPicPr>
            <a:picLocks noChangeAspect="1"/>
          </p:cNvPicPr>
          <p:nvPr/>
        </p:nvPicPr>
        <p:blipFill>
          <a:blip r:embed="rId6"/>
          <a:stretch>
            <a:fillRect/>
          </a:stretch>
        </p:blipFill>
        <p:spPr>
          <a:xfrm flipV="1">
            <a:off x="1303092" y="7626782"/>
            <a:ext cx="828265" cy="290537"/>
          </a:xfrm>
          <a:prstGeom prst="rect">
            <a:avLst/>
          </a:prstGeom>
        </p:spPr>
      </p:pic>
      <p:pic>
        <p:nvPicPr>
          <p:cNvPr id="26" name="Imagen 25">
            <a:extLst>
              <a:ext uri="{FF2B5EF4-FFF2-40B4-BE49-F238E27FC236}">
                <a16:creationId xmlns:a16="http://schemas.microsoft.com/office/drawing/2014/main" id="{A6075073-D469-7BF2-5E6D-55B6B10D66B6}"/>
              </a:ext>
            </a:extLst>
          </p:cNvPr>
          <p:cNvPicPr>
            <a:picLocks noChangeAspect="1"/>
          </p:cNvPicPr>
          <p:nvPr/>
        </p:nvPicPr>
        <p:blipFill>
          <a:blip r:embed="rId7"/>
          <a:stretch>
            <a:fillRect/>
          </a:stretch>
        </p:blipFill>
        <p:spPr>
          <a:xfrm flipV="1">
            <a:off x="396479" y="8019895"/>
            <a:ext cx="1000189" cy="1132109"/>
          </a:xfrm>
          <a:prstGeom prst="rect">
            <a:avLst/>
          </a:prstGeom>
        </p:spPr>
      </p:pic>
      <p:sp>
        <p:nvSpPr>
          <p:cNvPr id="27" name="CuadroTexto 26">
            <a:extLst>
              <a:ext uri="{FF2B5EF4-FFF2-40B4-BE49-F238E27FC236}">
                <a16:creationId xmlns:a16="http://schemas.microsoft.com/office/drawing/2014/main" id="{C0631936-128E-4276-2D93-CB12CE7FE8BA}"/>
              </a:ext>
            </a:extLst>
          </p:cNvPr>
          <p:cNvSpPr txBox="1"/>
          <p:nvPr/>
        </p:nvSpPr>
        <p:spPr>
          <a:xfrm>
            <a:off x="2381195" y="1621469"/>
            <a:ext cx="2649410" cy="7257628"/>
          </a:xfrm>
          <a:prstGeom prst="rect">
            <a:avLst/>
          </a:prstGeom>
          <a:noFill/>
        </p:spPr>
        <p:txBody>
          <a:bodyPr wrap="square" rtlCol="0">
            <a:spAutoFit/>
          </a:bodyPr>
          <a:lstStyle/>
          <a:p>
            <a:pPr marL="0" lvl="0" indent="0" algn="l" rtl="0">
              <a:lnSpc>
                <a:spcPct val="115000"/>
              </a:lnSpc>
              <a:spcBef>
                <a:spcPts val="0"/>
              </a:spcBef>
              <a:spcAft>
                <a:spcPts val="0"/>
              </a:spcAft>
              <a:buClr>
                <a:schemeClr val="dk1"/>
              </a:buClr>
              <a:buSzPts val="1100"/>
              <a:buNone/>
            </a:pPr>
            <a:r>
              <a:rPr lang="es-ES" sz="1000" b="1" dirty="0">
                <a:solidFill>
                  <a:schemeClr val="dk1"/>
                </a:solidFill>
              </a:rPr>
              <a:t>Resultados: </a:t>
            </a:r>
            <a:endParaRPr lang="es-ES" sz="1000" dirty="0"/>
          </a:p>
          <a:p>
            <a:pPr marL="0" lvl="0" indent="0" algn="l" rtl="0">
              <a:lnSpc>
                <a:spcPct val="125000"/>
              </a:lnSpc>
              <a:spcBef>
                <a:spcPts val="0"/>
              </a:spcBef>
              <a:spcAft>
                <a:spcPts val="0"/>
              </a:spcAft>
              <a:buClr>
                <a:schemeClr val="dk1"/>
              </a:buClr>
              <a:buSzPts val="1100"/>
              <a:buNone/>
            </a:pPr>
            <a:r>
              <a:rPr lang="es-ES" sz="1000" dirty="0">
                <a:solidFill>
                  <a:schemeClr val="dk1"/>
                </a:solidFill>
              </a:rPr>
              <a:t>814 pacientes (38% mujeres), edad, IMC e IAH medianos: 53 años, 28 kg/m2, 11.5 (PR) y 13 (PSG). La S/E óptima del RAS fue 86/57% (&gt; 11 puntos). Los mejores puntos de corte del RAS para catastro y diagnóstico de AOS fueron: &gt; 7 (S/E: 97/32) y &gt; 18 (S/E: 20/96). </a:t>
            </a:r>
          </a:p>
          <a:p>
            <a:pPr marL="0" lvl="0" indent="0" algn="l" rtl="0">
              <a:lnSpc>
                <a:spcPct val="125000"/>
              </a:lnSpc>
              <a:spcBef>
                <a:spcPts val="0"/>
              </a:spcBef>
              <a:spcAft>
                <a:spcPts val="0"/>
              </a:spcAft>
              <a:buClr>
                <a:schemeClr val="dk1"/>
              </a:buClr>
              <a:buSzPts val="1100"/>
              <a:buNone/>
            </a:pPr>
            <a:endParaRPr lang="es-ES" sz="1000" b="1" dirty="0">
              <a:solidFill>
                <a:schemeClr val="dk1"/>
              </a:solidFill>
            </a:endParaRPr>
          </a:p>
          <a:p>
            <a:pPr marL="0" lvl="0" indent="0" algn="l" rtl="0">
              <a:lnSpc>
                <a:spcPct val="125000"/>
              </a:lnSpc>
              <a:spcBef>
                <a:spcPts val="0"/>
              </a:spcBef>
              <a:spcAft>
                <a:spcPts val="0"/>
              </a:spcAft>
              <a:buClr>
                <a:schemeClr val="dk1"/>
              </a:buClr>
              <a:buSzPts val="1100"/>
              <a:buNone/>
            </a:pPr>
            <a:endParaRPr lang="es-ES" sz="1000" b="1" dirty="0">
              <a:solidFill>
                <a:schemeClr val="dk1"/>
              </a:solidFill>
            </a:endParaRPr>
          </a:p>
          <a:p>
            <a:pPr marL="0" lvl="0" indent="0" algn="l" rtl="0">
              <a:lnSpc>
                <a:spcPct val="125000"/>
              </a:lnSpc>
              <a:spcBef>
                <a:spcPts val="0"/>
              </a:spcBef>
              <a:spcAft>
                <a:spcPts val="0"/>
              </a:spcAft>
              <a:buClr>
                <a:schemeClr val="dk1"/>
              </a:buClr>
              <a:buSzPts val="1100"/>
              <a:buNone/>
            </a:pPr>
            <a:endParaRPr lang="es-ES" sz="1000" b="1" dirty="0">
              <a:solidFill>
                <a:schemeClr val="dk1"/>
              </a:solidFill>
            </a:endParaRPr>
          </a:p>
          <a:p>
            <a:pPr marL="0" lvl="0" indent="0" algn="l" rtl="0">
              <a:lnSpc>
                <a:spcPct val="125000"/>
              </a:lnSpc>
              <a:spcBef>
                <a:spcPts val="0"/>
              </a:spcBef>
              <a:spcAft>
                <a:spcPts val="0"/>
              </a:spcAft>
              <a:buClr>
                <a:schemeClr val="dk1"/>
              </a:buClr>
              <a:buSzPts val="1100"/>
              <a:buNone/>
            </a:pPr>
            <a:endParaRPr lang="es-ES" sz="1000" b="1" dirty="0">
              <a:solidFill>
                <a:schemeClr val="dk1"/>
              </a:solidFill>
            </a:endParaRPr>
          </a:p>
          <a:p>
            <a:pPr marL="0" lvl="0" indent="0" algn="l" rtl="0">
              <a:lnSpc>
                <a:spcPct val="125000"/>
              </a:lnSpc>
              <a:spcBef>
                <a:spcPts val="0"/>
              </a:spcBef>
              <a:spcAft>
                <a:spcPts val="0"/>
              </a:spcAft>
              <a:buClr>
                <a:schemeClr val="dk1"/>
              </a:buClr>
              <a:buSzPts val="1100"/>
              <a:buNone/>
            </a:pPr>
            <a:endParaRPr lang="es-ES" sz="1000" b="1" dirty="0">
              <a:solidFill>
                <a:schemeClr val="dk1"/>
              </a:solidFill>
            </a:endParaRPr>
          </a:p>
          <a:p>
            <a:pPr marL="0" lvl="0" indent="0" algn="l" rtl="0">
              <a:lnSpc>
                <a:spcPct val="125000"/>
              </a:lnSpc>
              <a:spcBef>
                <a:spcPts val="0"/>
              </a:spcBef>
              <a:spcAft>
                <a:spcPts val="0"/>
              </a:spcAft>
              <a:buClr>
                <a:schemeClr val="dk1"/>
              </a:buClr>
              <a:buSzPts val="1100"/>
              <a:buNone/>
            </a:pPr>
            <a:endParaRPr lang="es-ES" sz="1000" b="1" dirty="0">
              <a:solidFill>
                <a:schemeClr val="dk1"/>
              </a:solidFill>
            </a:endParaRPr>
          </a:p>
          <a:p>
            <a:pPr marL="0" lvl="0" indent="0" algn="l" rtl="0">
              <a:lnSpc>
                <a:spcPct val="125000"/>
              </a:lnSpc>
              <a:spcBef>
                <a:spcPts val="0"/>
              </a:spcBef>
              <a:spcAft>
                <a:spcPts val="0"/>
              </a:spcAft>
              <a:buClr>
                <a:schemeClr val="dk1"/>
              </a:buClr>
              <a:buSzPts val="1100"/>
              <a:buNone/>
            </a:pPr>
            <a:endParaRPr lang="es-ES" sz="1000" b="1" dirty="0">
              <a:solidFill>
                <a:schemeClr val="dk1"/>
              </a:solidFill>
            </a:endParaRPr>
          </a:p>
          <a:p>
            <a:pPr marL="0" lvl="0" indent="0" algn="l" rtl="0">
              <a:lnSpc>
                <a:spcPct val="125000"/>
              </a:lnSpc>
              <a:spcBef>
                <a:spcPts val="0"/>
              </a:spcBef>
              <a:spcAft>
                <a:spcPts val="0"/>
              </a:spcAft>
              <a:buClr>
                <a:schemeClr val="dk1"/>
              </a:buClr>
              <a:buSzPts val="1100"/>
              <a:buNone/>
            </a:pPr>
            <a:endParaRPr lang="es-ES" sz="1000" b="1" dirty="0">
              <a:solidFill>
                <a:schemeClr val="dk1"/>
              </a:solidFill>
            </a:endParaRPr>
          </a:p>
          <a:p>
            <a:pPr marL="0" lvl="0" indent="0" algn="l" rtl="0">
              <a:lnSpc>
                <a:spcPct val="125000"/>
              </a:lnSpc>
              <a:spcBef>
                <a:spcPts val="0"/>
              </a:spcBef>
              <a:spcAft>
                <a:spcPts val="0"/>
              </a:spcAft>
              <a:buClr>
                <a:schemeClr val="dk1"/>
              </a:buClr>
              <a:buSzPts val="1100"/>
              <a:buNone/>
            </a:pPr>
            <a:r>
              <a:rPr lang="es-ES" sz="1000" b="1" dirty="0">
                <a:solidFill>
                  <a:schemeClr val="dk1"/>
                </a:solidFill>
              </a:rPr>
              <a:t>Discusión y conclusiones: </a:t>
            </a:r>
            <a:endParaRPr lang="es-ES" sz="1000" dirty="0"/>
          </a:p>
          <a:p>
            <a:pPr marL="0" lvl="0" indent="0" algn="l" rtl="0">
              <a:lnSpc>
                <a:spcPct val="125000"/>
              </a:lnSpc>
              <a:spcBef>
                <a:spcPts val="0"/>
              </a:spcBef>
              <a:spcAft>
                <a:spcPts val="0"/>
              </a:spcAft>
              <a:buClr>
                <a:schemeClr val="dk1"/>
              </a:buClr>
              <a:buSzPts val="1100"/>
              <a:buNone/>
            </a:pPr>
            <a:r>
              <a:rPr lang="es-ES" sz="1000" dirty="0">
                <a:solidFill>
                  <a:schemeClr val="dk1"/>
                </a:solidFill>
              </a:rPr>
              <a:t>Los pacientes con RAS ≤ 7 o &gt; a 18 tuvieron una probabilidad baja (≤ 10%) o alta (&gt; 95%) de padecer AOS. Estos hallazgos pueden facilitar la toma de decisiones médicas (RAS ≤ 7: no indicar PR/PSG; RAS &gt; 7: solicitar PR/PSG; RAS &gt; 18:  indicar prueba terapéutica de CPAP).</a:t>
            </a:r>
            <a:endParaRPr lang="es-ES" sz="1000" dirty="0"/>
          </a:p>
          <a:p>
            <a:pPr marL="0" lvl="0" indent="0" algn="l" rtl="0">
              <a:lnSpc>
                <a:spcPct val="125000"/>
              </a:lnSpc>
              <a:spcBef>
                <a:spcPts val="0"/>
              </a:spcBef>
              <a:spcAft>
                <a:spcPts val="0"/>
              </a:spcAft>
              <a:buClr>
                <a:schemeClr val="dk1"/>
              </a:buClr>
              <a:buSzPts val="1100"/>
              <a:buNone/>
            </a:pPr>
            <a:endParaRPr lang="es-ES" sz="1000" dirty="0"/>
          </a:p>
          <a:p>
            <a:pPr marL="0" lvl="0" indent="0" algn="l" rtl="0">
              <a:lnSpc>
                <a:spcPct val="125000"/>
              </a:lnSpc>
              <a:spcBef>
                <a:spcPts val="0"/>
              </a:spcBef>
              <a:spcAft>
                <a:spcPts val="0"/>
              </a:spcAft>
              <a:buClr>
                <a:schemeClr val="dk1"/>
              </a:buClr>
              <a:buSzPts val="1100"/>
              <a:buNone/>
            </a:pPr>
            <a:endParaRPr lang="es-ES" sz="800" b="1" dirty="0">
              <a:solidFill>
                <a:schemeClr val="dk1"/>
              </a:solidFill>
            </a:endParaRPr>
          </a:p>
          <a:p>
            <a:pPr marL="0" lvl="0" indent="0" algn="l" rtl="0">
              <a:lnSpc>
                <a:spcPct val="115000"/>
              </a:lnSpc>
              <a:spcBef>
                <a:spcPts val="0"/>
              </a:spcBef>
              <a:spcAft>
                <a:spcPts val="0"/>
              </a:spcAft>
              <a:buClr>
                <a:schemeClr val="dk1"/>
              </a:buClr>
              <a:buSzPts val="1100"/>
              <a:buNone/>
            </a:pPr>
            <a:endParaRPr lang="es-ES" sz="800" dirty="0">
              <a:solidFill>
                <a:schemeClr val="dk1"/>
              </a:solidFill>
            </a:endParaRPr>
          </a:p>
          <a:p>
            <a:pPr marL="0" lvl="0" indent="0" algn="l" rtl="0">
              <a:lnSpc>
                <a:spcPct val="115000"/>
              </a:lnSpc>
              <a:spcBef>
                <a:spcPts val="0"/>
              </a:spcBef>
              <a:spcAft>
                <a:spcPts val="0"/>
              </a:spcAft>
              <a:buClr>
                <a:schemeClr val="dk1"/>
              </a:buClr>
              <a:buSzPts val="1100"/>
              <a:buNone/>
            </a:pPr>
            <a:endParaRPr lang="es-ES" sz="800" dirty="0">
              <a:solidFill>
                <a:schemeClr val="dk1"/>
              </a:solidFill>
            </a:endParaRPr>
          </a:p>
          <a:p>
            <a:pPr marL="0" lvl="0" indent="0" algn="l" rtl="0">
              <a:lnSpc>
                <a:spcPct val="115000"/>
              </a:lnSpc>
              <a:spcBef>
                <a:spcPts val="0"/>
              </a:spcBef>
              <a:spcAft>
                <a:spcPts val="0"/>
              </a:spcAft>
              <a:buClr>
                <a:schemeClr val="dk1"/>
              </a:buClr>
              <a:buSzPts val="1100"/>
              <a:buNone/>
            </a:pPr>
            <a:endParaRPr lang="es-ES" sz="800" dirty="0">
              <a:solidFill>
                <a:schemeClr val="dk1"/>
              </a:solidFill>
            </a:endParaRPr>
          </a:p>
          <a:p>
            <a:pPr marL="0" lvl="0" indent="0" algn="l" rtl="0">
              <a:lnSpc>
                <a:spcPct val="115000"/>
              </a:lnSpc>
              <a:spcBef>
                <a:spcPts val="0"/>
              </a:spcBef>
              <a:spcAft>
                <a:spcPts val="0"/>
              </a:spcAft>
              <a:buClr>
                <a:schemeClr val="dk1"/>
              </a:buClr>
              <a:buSzPts val="1100"/>
              <a:buNone/>
            </a:pPr>
            <a:endParaRPr lang="es-ES" sz="800" dirty="0">
              <a:solidFill>
                <a:schemeClr val="dk1"/>
              </a:solidFill>
            </a:endParaRPr>
          </a:p>
          <a:p>
            <a:pPr marL="0" lvl="0" indent="0" algn="l" rtl="0">
              <a:lnSpc>
                <a:spcPct val="115000"/>
              </a:lnSpc>
              <a:spcBef>
                <a:spcPts val="0"/>
              </a:spcBef>
              <a:spcAft>
                <a:spcPts val="0"/>
              </a:spcAft>
              <a:buClr>
                <a:schemeClr val="dk1"/>
              </a:buClr>
              <a:buSzPts val="1100"/>
              <a:buNone/>
            </a:pPr>
            <a:endParaRPr lang="es-ES" sz="800" dirty="0">
              <a:solidFill>
                <a:schemeClr val="dk1"/>
              </a:solidFill>
            </a:endParaRPr>
          </a:p>
          <a:p>
            <a:pPr marL="0" lvl="0" indent="0" algn="l" rtl="0">
              <a:lnSpc>
                <a:spcPct val="115000"/>
              </a:lnSpc>
              <a:spcBef>
                <a:spcPts val="0"/>
              </a:spcBef>
              <a:spcAft>
                <a:spcPts val="0"/>
              </a:spcAft>
              <a:buClr>
                <a:schemeClr val="dk1"/>
              </a:buClr>
              <a:buSzPts val="1100"/>
              <a:buNone/>
            </a:pPr>
            <a:endParaRPr lang="es-ES" sz="800" dirty="0">
              <a:solidFill>
                <a:schemeClr val="dk1"/>
              </a:solidFill>
            </a:endParaRPr>
          </a:p>
          <a:p>
            <a:pPr marL="0" lvl="0" indent="0" algn="l" rtl="0">
              <a:lnSpc>
                <a:spcPct val="115000"/>
              </a:lnSpc>
              <a:spcBef>
                <a:spcPts val="0"/>
              </a:spcBef>
              <a:spcAft>
                <a:spcPts val="0"/>
              </a:spcAft>
              <a:buClr>
                <a:schemeClr val="dk1"/>
              </a:buClr>
              <a:buSzPts val="1100"/>
              <a:buNone/>
            </a:pPr>
            <a:endParaRPr lang="es-ES" sz="800" dirty="0">
              <a:solidFill>
                <a:schemeClr val="dk1"/>
              </a:solidFill>
            </a:endParaRPr>
          </a:p>
          <a:p>
            <a:pPr marL="0" lvl="0" indent="0" algn="l" rtl="0">
              <a:lnSpc>
                <a:spcPct val="115000"/>
              </a:lnSpc>
              <a:spcBef>
                <a:spcPts val="0"/>
              </a:spcBef>
              <a:spcAft>
                <a:spcPts val="0"/>
              </a:spcAft>
              <a:buClr>
                <a:schemeClr val="dk1"/>
              </a:buClr>
              <a:buSzPts val="1100"/>
              <a:buNone/>
            </a:pPr>
            <a:endParaRPr lang="es-ES" sz="800" dirty="0">
              <a:solidFill>
                <a:schemeClr val="dk1"/>
              </a:solidFill>
            </a:endParaRPr>
          </a:p>
          <a:p>
            <a:pPr marL="0" lvl="0" indent="0" algn="l" rtl="0">
              <a:lnSpc>
                <a:spcPct val="115000"/>
              </a:lnSpc>
              <a:spcBef>
                <a:spcPts val="0"/>
              </a:spcBef>
              <a:spcAft>
                <a:spcPts val="0"/>
              </a:spcAft>
              <a:buClr>
                <a:schemeClr val="dk1"/>
              </a:buClr>
              <a:buSzPts val="1100"/>
              <a:buNone/>
            </a:pPr>
            <a:endParaRPr lang="es-ES" sz="800" dirty="0">
              <a:solidFill>
                <a:schemeClr val="dk1"/>
              </a:solidFill>
            </a:endParaRPr>
          </a:p>
          <a:p>
            <a:pPr marL="0" lvl="0" indent="0" algn="l" rtl="0">
              <a:lnSpc>
                <a:spcPct val="115000"/>
              </a:lnSpc>
              <a:spcBef>
                <a:spcPts val="0"/>
              </a:spcBef>
              <a:spcAft>
                <a:spcPts val="0"/>
              </a:spcAft>
              <a:buClr>
                <a:schemeClr val="dk1"/>
              </a:buClr>
              <a:buSzPts val="1100"/>
              <a:buNone/>
            </a:pPr>
            <a:endParaRPr lang="es-ES" sz="800" dirty="0">
              <a:solidFill>
                <a:schemeClr val="dk1"/>
              </a:solidFill>
            </a:endParaRPr>
          </a:p>
          <a:p>
            <a:pPr marL="0" lvl="0" indent="0" algn="l" rtl="0">
              <a:lnSpc>
                <a:spcPct val="115000"/>
              </a:lnSpc>
              <a:spcBef>
                <a:spcPts val="0"/>
              </a:spcBef>
              <a:spcAft>
                <a:spcPts val="0"/>
              </a:spcAft>
              <a:buClr>
                <a:schemeClr val="dk1"/>
              </a:buClr>
              <a:buSzPts val="1100"/>
              <a:buNone/>
            </a:pPr>
            <a:endParaRPr lang="es-ES" sz="800" dirty="0">
              <a:solidFill>
                <a:schemeClr val="dk1"/>
              </a:solidFill>
            </a:endParaRPr>
          </a:p>
          <a:p>
            <a:pPr marL="0" lvl="0" indent="0" algn="l" rtl="0">
              <a:lnSpc>
                <a:spcPct val="115000"/>
              </a:lnSpc>
              <a:spcBef>
                <a:spcPts val="0"/>
              </a:spcBef>
              <a:spcAft>
                <a:spcPts val="0"/>
              </a:spcAft>
              <a:buClr>
                <a:schemeClr val="dk1"/>
              </a:buClr>
              <a:buSzPts val="1100"/>
              <a:buNone/>
            </a:pPr>
            <a:endParaRPr lang="es-ES" sz="800" dirty="0">
              <a:solidFill>
                <a:schemeClr val="dk1"/>
              </a:solidFill>
            </a:endParaRPr>
          </a:p>
          <a:p>
            <a:pPr marL="0" lvl="0" indent="0" algn="l" rtl="0">
              <a:lnSpc>
                <a:spcPct val="115000"/>
              </a:lnSpc>
              <a:spcBef>
                <a:spcPts val="0"/>
              </a:spcBef>
              <a:spcAft>
                <a:spcPts val="0"/>
              </a:spcAft>
              <a:buClr>
                <a:schemeClr val="dk1"/>
              </a:buClr>
              <a:buSzPts val="1100"/>
              <a:buNone/>
            </a:pPr>
            <a:endParaRPr lang="es-ES" sz="800" dirty="0">
              <a:solidFill>
                <a:schemeClr val="dk1"/>
              </a:solidFill>
            </a:endParaRPr>
          </a:p>
          <a:p>
            <a:pPr marL="0" lvl="0" indent="0" algn="l" rtl="0">
              <a:lnSpc>
                <a:spcPct val="115000"/>
              </a:lnSpc>
              <a:spcBef>
                <a:spcPts val="0"/>
              </a:spcBef>
              <a:spcAft>
                <a:spcPts val="0"/>
              </a:spcAft>
              <a:buClr>
                <a:schemeClr val="dk1"/>
              </a:buClr>
              <a:buSzPts val="1100"/>
              <a:buNone/>
            </a:pPr>
            <a:endParaRPr lang="es-ES" sz="800" dirty="0">
              <a:solidFill>
                <a:schemeClr val="dk1"/>
              </a:solidFill>
            </a:endParaRPr>
          </a:p>
          <a:p>
            <a:pPr marL="0" lvl="0" indent="0" algn="l" rtl="0">
              <a:lnSpc>
                <a:spcPct val="115000"/>
              </a:lnSpc>
              <a:spcBef>
                <a:spcPts val="0"/>
              </a:spcBef>
              <a:spcAft>
                <a:spcPts val="0"/>
              </a:spcAft>
              <a:buClr>
                <a:schemeClr val="dk1"/>
              </a:buClr>
              <a:buSzPts val="1100"/>
              <a:buNone/>
            </a:pPr>
            <a:endParaRPr lang="es-ES" sz="800" dirty="0">
              <a:solidFill>
                <a:schemeClr val="dk1"/>
              </a:solidFill>
            </a:endParaRPr>
          </a:p>
          <a:p>
            <a:pPr marL="0" lvl="0" indent="0" algn="l" rtl="0">
              <a:lnSpc>
                <a:spcPct val="115000"/>
              </a:lnSpc>
              <a:spcBef>
                <a:spcPts val="0"/>
              </a:spcBef>
              <a:spcAft>
                <a:spcPts val="0"/>
              </a:spcAft>
              <a:buClr>
                <a:schemeClr val="dk1"/>
              </a:buClr>
              <a:buSzPts val="1100"/>
              <a:buNone/>
            </a:pPr>
            <a:endParaRPr lang="es-ES" sz="800" dirty="0">
              <a:solidFill>
                <a:schemeClr val="dk1"/>
              </a:solidFill>
            </a:endParaRPr>
          </a:p>
        </p:txBody>
      </p:sp>
      <p:pic>
        <p:nvPicPr>
          <p:cNvPr id="28" name="Imagen 27">
            <a:extLst>
              <a:ext uri="{FF2B5EF4-FFF2-40B4-BE49-F238E27FC236}">
                <a16:creationId xmlns:a16="http://schemas.microsoft.com/office/drawing/2014/main" id="{D4CAAEA7-A3C7-4FAC-AE68-7FFC4C044FCF}"/>
              </a:ext>
            </a:extLst>
          </p:cNvPr>
          <p:cNvPicPr>
            <a:picLocks noChangeAspect="1"/>
          </p:cNvPicPr>
          <p:nvPr/>
        </p:nvPicPr>
        <p:blipFill>
          <a:blip r:embed="rId8"/>
          <a:stretch>
            <a:fillRect/>
          </a:stretch>
        </p:blipFill>
        <p:spPr>
          <a:xfrm flipV="1">
            <a:off x="2536200" y="6939466"/>
            <a:ext cx="948942" cy="981664"/>
          </a:xfrm>
          <a:prstGeom prst="rect">
            <a:avLst/>
          </a:prstGeom>
        </p:spPr>
      </p:pic>
      <p:pic>
        <p:nvPicPr>
          <p:cNvPr id="29" name="Imagen 28">
            <a:extLst>
              <a:ext uri="{FF2B5EF4-FFF2-40B4-BE49-F238E27FC236}">
                <a16:creationId xmlns:a16="http://schemas.microsoft.com/office/drawing/2014/main" id="{B2ED38D0-D6D7-D311-A0A6-2ED26377F235}"/>
              </a:ext>
            </a:extLst>
          </p:cNvPr>
          <p:cNvPicPr>
            <a:picLocks noChangeAspect="1"/>
          </p:cNvPicPr>
          <p:nvPr/>
        </p:nvPicPr>
        <p:blipFill>
          <a:blip r:embed="rId9"/>
          <a:stretch>
            <a:fillRect/>
          </a:stretch>
        </p:blipFill>
        <p:spPr>
          <a:xfrm flipV="1">
            <a:off x="2579916" y="6346684"/>
            <a:ext cx="2217391" cy="616480"/>
          </a:xfrm>
          <a:prstGeom prst="rect">
            <a:avLst/>
          </a:prstGeom>
        </p:spPr>
      </p:pic>
      <p:pic>
        <p:nvPicPr>
          <p:cNvPr id="30" name="Imagen 29">
            <a:extLst>
              <a:ext uri="{FF2B5EF4-FFF2-40B4-BE49-F238E27FC236}">
                <a16:creationId xmlns:a16="http://schemas.microsoft.com/office/drawing/2014/main" id="{D035D7AE-1124-D24F-BAB0-637CA52699C4}"/>
              </a:ext>
            </a:extLst>
          </p:cNvPr>
          <p:cNvPicPr>
            <a:picLocks noChangeAspect="1"/>
          </p:cNvPicPr>
          <p:nvPr/>
        </p:nvPicPr>
        <p:blipFill>
          <a:blip r:embed="rId10"/>
          <a:stretch>
            <a:fillRect/>
          </a:stretch>
        </p:blipFill>
        <p:spPr>
          <a:xfrm flipV="1">
            <a:off x="2579916" y="8128339"/>
            <a:ext cx="1602228" cy="209899"/>
          </a:xfrm>
          <a:prstGeom prst="rect">
            <a:avLst/>
          </a:prstGeom>
        </p:spPr>
      </p:pic>
      <p:pic>
        <p:nvPicPr>
          <p:cNvPr id="31" name="Imagen 30">
            <a:extLst>
              <a:ext uri="{FF2B5EF4-FFF2-40B4-BE49-F238E27FC236}">
                <a16:creationId xmlns:a16="http://schemas.microsoft.com/office/drawing/2014/main" id="{22A026D5-A076-FA03-F753-81FF3B0ABEC6}"/>
              </a:ext>
            </a:extLst>
          </p:cNvPr>
          <p:cNvPicPr>
            <a:picLocks noChangeAspect="1"/>
          </p:cNvPicPr>
          <p:nvPr/>
        </p:nvPicPr>
        <p:blipFill>
          <a:blip r:embed="rId11"/>
          <a:srcRect r="1967"/>
          <a:stretch/>
        </p:blipFill>
        <p:spPr>
          <a:xfrm flipV="1">
            <a:off x="2507800" y="3190267"/>
            <a:ext cx="1230302" cy="648240"/>
          </a:xfrm>
          <a:prstGeom prst="rect">
            <a:avLst/>
          </a:prstGeom>
        </p:spPr>
      </p:pic>
      <p:pic>
        <p:nvPicPr>
          <p:cNvPr id="32" name="Imagen 31">
            <a:extLst>
              <a:ext uri="{FF2B5EF4-FFF2-40B4-BE49-F238E27FC236}">
                <a16:creationId xmlns:a16="http://schemas.microsoft.com/office/drawing/2014/main" id="{4CAAFBA9-3DF9-B3BF-5851-5967DBE9845B}"/>
              </a:ext>
            </a:extLst>
          </p:cNvPr>
          <p:cNvPicPr>
            <a:picLocks noChangeAspect="1"/>
          </p:cNvPicPr>
          <p:nvPr/>
        </p:nvPicPr>
        <p:blipFill>
          <a:blip r:embed="rId12"/>
          <a:stretch>
            <a:fillRect/>
          </a:stretch>
        </p:blipFill>
        <p:spPr>
          <a:xfrm flipV="1">
            <a:off x="2507800" y="3814076"/>
            <a:ext cx="1819760" cy="648241"/>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407</Words>
  <Application>Microsoft Office PowerPoint</Application>
  <PresentationFormat>Presentación en pantalla (16:9)</PresentationFormat>
  <Paragraphs>41</Paragraphs>
  <Slides>1</Slides>
  <Notes>1</Notes>
  <HiddenSlides>0</HiddenSlides>
  <MMClips>0</MMClips>
  <ScaleCrop>false</ScaleCrop>
  <HeadingPairs>
    <vt:vector size="6" baseType="variant">
      <vt:variant>
        <vt:lpstr>Fuentes usadas</vt:lpstr>
      </vt:variant>
      <vt:variant>
        <vt:i4>1</vt:i4>
      </vt:variant>
      <vt:variant>
        <vt:lpstr>Tema</vt:lpstr>
      </vt:variant>
      <vt:variant>
        <vt:i4>1</vt:i4>
      </vt:variant>
      <vt:variant>
        <vt:lpstr>Títulos de diapositiva</vt:lpstr>
      </vt:variant>
      <vt:variant>
        <vt:i4>1</vt:i4>
      </vt:variant>
    </vt:vector>
  </HeadingPairs>
  <TitlesOfParts>
    <vt:vector size="3" baseType="lpstr">
      <vt:lpstr>Arial</vt:lpstr>
      <vt:lpstr>Simple Light</vt:lpstr>
      <vt:lpstr>VALIDACIÓN DE UN CUESTIONARIO AUTOADMINISTRADO (RAS) PARA EL MANEJO DE PACIENTES CON APNEA OBSTRUCTIVA DEL SUEÑO DEL ADULTO.  Reino Fabricio1, Reynoso Berenice1, Claus Murilo1, Borsini Eduardo2, Blanco Magalí2, Nigro Carlos Alberto1. 1Hospital Alemán de Buenos Aires, 2Hospital Británico de Buenos Aires.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Gonzalo Castaño</dc:creator>
  <cp:lastModifiedBy>Usuario</cp:lastModifiedBy>
  <cp:revision>5</cp:revision>
  <dcterms:modified xsi:type="dcterms:W3CDTF">2024-10-24T15:53:16Z</dcterms:modified>
</cp:coreProperties>
</file>