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Lst>
  <p:sldSz cy="9000000" cx="5040000"/>
  <p:notesSz cx="6858000" cy="9144000"/>
  <p:embeddedFontLst>
    <p:embeddedFont>
      <p:font typeface="Asap"/>
      <p:bold r:id="rId6"/>
      <p:boldItalic r:id="rId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8" roundtripDataSignature="AMtx7miWuPY68TCh4sfgCUklm5/4ZmYcI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font" Target="fonts/Asap-bold.fntdata"/><Relationship Id="rId7" Type="http://schemas.openxmlformats.org/officeDocument/2006/relationships/font" Target="fonts/Asap-boldItalic.fntdata"/><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615701" y="685800"/>
            <a:ext cx="3627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2d462089026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g2d462089026_0_26:notes"/>
          <p:cNvSpPr/>
          <p:nvPr>
            <p:ph idx="2" type="sldImg"/>
          </p:nvPr>
        </p:nvSpPr>
        <p:spPr>
          <a:xfrm>
            <a:off x="1615701" y="685800"/>
            <a:ext cx="3627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11" name="Shape 11"/>
        <p:cNvGrpSpPr/>
        <p:nvPr/>
      </p:nvGrpSpPr>
      <p:grpSpPr>
        <a:xfrm>
          <a:off x="0" y="0"/>
          <a:ext cx="0" cy="0"/>
          <a:chOff x="0" y="0"/>
          <a:chExt cx="0" cy="0"/>
        </a:xfrm>
      </p:grpSpPr>
      <p:sp>
        <p:nvSpPr>
          <p:cNvPr id="12" name="Google Shape;12;p5"/>
          <p:cNvSpPr txBox="1"/>
          <p:nvPr>
            <p:ph idx="10" type="dt"/>
          </p:nvPr>
        </p:nvSpPr>
        <p:spPr>
          <a:xfrm>
            <a:off x="346500" y="8341669"/>
            <a:ext cx="1134000" cy="479100"/>
          </a:xfrm>
          <a:prstGeom prst="rect">
            <a:avLst/>
          </a:prstGeom>
          <a:noFill/>
          <a:ln>
            <a:noFill/>
          </a:ln>
        </p:spPr>
        <p:txBody>
          <a:bodyPr anchorCtr="0" anchor="ctr" bIns="8275" lIns="16550" spcFirstLastPara="1" rIns="16550" wrap="square" tIns="8275">
            <a:noAutofit/>
          </a:bodyPr>
          <a:lstStyle>
            <a:lvl1pPr lvl="0" algn="l">
              <a:spcBef>
                <a:spcPts val="0"/>
              </a:spcBef>
              <a:spcAft>
                <a:spcPts val="0"/>
              </a:spcAft>
              <a:buSzPts val="300"/>
              <a:buNone/>
              <a:defRPr/>
            </a:lvl1pPr>
            <a:lvl2pPr lvl="1" algn="l">
              <a:spcBef>
                <a:spcPts val="0"/>
              </a:spcBef>
              <a:spcAft>
                <a:spcPts val="0"/>
              </a:spcAft>
              <a:buSzPts val="300"/>
              <a:buNone/>
              <a:defRPr/>
            </a:lvl2pPr>
            <a:lvl3pPr lvl="2" algn="l">
              <a:spcBef>
                <a:spcPts val="0"/>
              </a:spcBef>
              <a:spcAft>
                <a:spcPts val="0"/>
              </a:spcAft>
              <a:buSzPts val="300"/>
              <a:buNone/>
              <a:defRPr/>
            </a:lvl3pPr>
            <a:lvl4pPr lvl="3" algn="l">
              <a:spcBef>
                <a:spcPts val="0"/>
              </a:spcBef>
              <a:spcAft>
                <a:spcPts val="0"/>
              </a:spcAft>
              <a:buSzPts val="300"/>
              <a:buNone/>
              <a:defRPr/>
            </a:lvl4pPr>
            <a:lvl5pPr lvl="4" algn="l">
              <a:spcBef>
                <a:spcPts val="0"/>
              </a:spcBef>
              <a:spcAft>
                <a:spcPts val="0"/>
              </a:spcAft>
              <a:buSzPts val="300"/>
              <a:buNone/>
              <a:defRPr/>
            </a:lvl5pPr>
            <a:lvl6pPr lvl="5" algn="l">
              <a:spcBef>
                <a:spcPts val="0"/>
              </a:spcBef>
              <a:spcAft>
                <a:spcPts val="0"/>
              </a:spcAft>
              <a:buSzPts val="300"/>
              <a:buNone/>
              <a:defRPr/>
            </a:lvl6pPr>
            <a:lvl7pPr lvl="6" algn="l">
              <a:spcBef>
                <a:spcPts val="0"/>
              </a:spcBef>
              <a:spcAft>
                <a:spcPts val="0"/>
              </a:spcAft>
              <a:buSzPts val="300"/>
              <a:buNone/>
              <a:defRPr/>
            </a:lvl7pPr>
            <a:lvl8pPr lvl="7" algn="l">
              <a:spcBef>
                <a:spcPts val="0"/>
              </a:spcBef>
              <a:spcAft>
                <a:spcPts val="0"/>
              </a:spcAft>
              <a:buSzPts val="300"/>
              <a:buNone/>
              <a:defRPr/>
            </a:lvl8pPr>
            <a:lvl9pPr lvl="8" algn="l">
              <a:spcBef>
                <a:spcPts val="0"/>
              </a:spcBef>
              <a:spcAft>
                <a:spcPts val="0"/>
              </a:spcAft>
              <a:buSzPts val="300"/>
              <a:buNone/>
              <a:defRPr/>
            </a:lvl9pPr>
          </a:lstStyle>
          <a:p/>
        </p:txBody>
      </p:sp>
      <p:sp>
        <p:nvSpPr>
          <p:cNvPr id="13" name="Google Shape;13;p5"/>
          <p:cNvSpPr txBox="1"/>
          <p:nvPr>
            <p:ph idx="11" type="ftr"/>
          </p:nvPr>
        </p:nvSpPr>
        <p:spPr>
          <a:xfrm>
            <a:off x="1669501" y="8341669"/>
            <a:ext cx="1701000" cy="479100"/>
          </a:xfrm>
          <a:prstGeom prst="rect">
            <a:avLst/>
          </a:prstGeom>
          <a:noFill/>
          <a:ln>
            <a:noFill/>
          </a:ln>
        </p:spPr>
        <p:txBody>
          <a:bodyPr anchorCtr="0" anchor="ctr" bIns="8275" lIns="16550" spcFirstLastPara="1" rIns="16550" wrap="square" tIns="8275">
            <a:noAutofit/>
          </a:bodyPr>
          <a:lstStyle>
            <a:lvl1pPr lvl="0" algn="ctr">
              <a:spcBef>
                <a:spcPts val="0"/>
              </a:spcBef>
              <a:spcAft>
                <a:spcPts val="0"/>
              </a:spcAft>
              <a:buSzPts val="300"/>
              <a:buNone/>
              <a:defRPr/>
            </a:lvl1pPr>
            <a:lvl2pPr lvl="1" algn="l">
              <a:spcBef>
                <a:spcPts val="0"/>
              </a:spcBef>
              <a:spcAft>
                <a:spcPts val="0"/>
              </a:spcAft>
              <a:buSzPts val="300"/>
              <a:buNone/>
              <a:defRPr/>
            </a:lvl2pPr>
            <a:lvl3pPr lvl="2" algn="l">
              <a:spcBef>
                <a:spcPts val="0"/>
              </a:spcBef>
              <a:spcAft>
                <a:spcPts val="0"/>
              </a:spcAft>
              <a:buSzPts val="300"/>
              <a:buNone/>
              <a:defRPr/>
            </a:lvl3pPr>
            <a:lvl4pPr lvl="3" algn="l">
              <a:spcBef>
                <a:spcPts val="0"/>
              </a:spcBef>
              <a:spcAft>
                <a:spcPts val="0"/>
              </a:spcAft>
              <a:buSzPts val="300"/>
              <a:buNone/>
              <a:defRPr/>
            </a:lvl4pPr>
            <a:lvl5pPr lvl="4" algn="l">
              <a:spcBef>
                <a:spcPts val="0"/>
              </a:spcBef>
              <a:spcAft>
                <a:spcPts val="0"/>
              </a:spcAft>
              <a:buSzPts val="300"/>
              <a:buNone/>
              <a:defRPr/>
            </a:lvl5pPr>
            <a:lvl6pPr lvl="5" algn="l">
              <a:spcBef>
                <a:spcPts val="0"/>
              </a:spcBef>
              <a:spcAft>
                <a:spcPts val="0"/>
              </a:spcAft>
              <a:buSzPts val="300"/>
              <a:buNone/>
              <a:defRPr/>
            </a:lvl6pPr>
            <a:lvl7pPr lvl="6" algn="l">
              <a:spcBef>
                <a:spcPts val="0"/>
              </a:spcBef>
              <a:spcAft>
                <a:spcPts val="0"/>
              </a:spcAft>
              <a:buSzPts val="300"/>
              <a:buNone/>
              <a:defRPr/>
            </a:lvl7pPr>
            <a:lvl8pPr lvl="7" algn="l">
              <a:spcBef>
                <a:spcPts val="0"/>
              </a:spcBef>
              <a:spcAft>
                <a:spcPts val="0"/>
              </a:spcAft>
              <a:buSzPts val="300"/>
              <a:buNone/>
              <a:defRPr/>
            </a:lvl8pPr>
            <a:lvl9pPr lvl="8" algn="l">
              <a:spcBef>
                <a:spcPts val="0"/>
              </a:spcBef>
              <a:spcAft>
                <a:spcPts val="0"/>
              </a:spcAft>
              <a:buSzPts val="300"/>
              <a:buNone/>
              <a:defRPr/>
            </a:lvl9pPr>
          </a:lstStyle>
          <a:p/>
        </p:txBody>
      </p:sp>
      <p:sp>
        <p:nvSpPr>
          <p:cNvPr id="14" name="Google Shape;14;p5"/>
          <p:cNvSpPr txBox="1"/>
          <p:nvPr>
            <p:ph idx="12" type="sldNum"/>
          </p:nvPr>
        </p:nvSpPr>
        <p:spPr>
          <a:xfrm>
            <a:off x="3559501" y="8341669"/>
            <a:ext cx="1134000" cy="479100"/>
          </a:xfrm>
          <a:prstGeom prst="rect">
            <a:avLst/>
          </a:prstGeom>
          <a:noFill/>
          <a:ln>
            <a:noFill/>
          </a:ln>
        </p:spPr>
        <p:txBody>
          <a:bodyPr anchorCtr="0" anchor="ctr" bIns="8275" lIns="16550" spcFirstLastPara="1" rIns="16550" wrap="square" tIns="8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68" name="Shape 68"/>
        <p:cNvGrpSpPr/>
        <p:nvPr/>
      </p:nvGrpSpPr>
      <p:grpSpPr>
        <a:xfrm>
          <a:off x="0" y="0"/>
          <a:ext cx="0" cy="0"/>
          <a:chOff x="0" y="0"/>
          <a:chExt cx="0" cy="0"/>
        </a:xfrm>
      </p:grpSpPr>
      <p:sp>
        <p:nvSpPr>
          <p:cNvPr id="69" name="Google Shape;69;p14"/>
          <p:cNvSpPr txBox="1"/>
          <p:nvPr>
            <p:ph type="title"/>
          </p:nvPr>
        </p:nvSpPr>
        <p:spPr>
          <a:xfrm>
            <a:off x="346500" y="479169"/>
            <a:ext cx="4347000" cy="1739700"/>
          </a:xfrm>
          <a:prstGeom prst="rect">
            <a:avLst/>
          </a:prstGeom>
          <a:noFill/>
          <a:ln>
            <a:noFill/>
          </a:ln>
        </p:spPr>
        <p:txBody>
          <a:bodyPr anchorCtr="0" anchor="ctr" bIns="8275" lIns="16550" spcFirstLastPara="1" rIns="16550" wrap="square" tIns="8275">
            <a:normAutofit/>
          </a:bodyPr>
          <a:lstStyle>
            <a:lvl1pPr lvl="0" algn="l">
              <a:lnSpc>
                <a:spcPct val="90000"/>
              </a:lnSpc>
              <a:spcBef>
                <a:spcPts val="0"/>
              </a:spcBef>
              <a:spcAft>
                <a:spcPts val="0"/>
              </a:spcAft>
              <a:buClr>
                <a:schemeClr val="dk1"/>
              </a:buClr>
              <a:buSzPts val="300"/>
              <a:buNone/>
              <a:defRPr/>
            </a:lvl1pPr>
            <a:lvl2pPr lvl="1">
              <a:spcBef>
                <a:spcPts val="0"/>
              </a:spcBef>
              <a:spcAft>
                <a:spcPts val="0"/>
              </a:spcAft>
              <a:buSzPts val="300"/>
              <a:buNone/>
              <a:defRPr/>
            </a:lvl2pPr>
            <a:lvl3pPr lvl="2">
              <a:spcBef>
                <a:spcPts val="0"/>
              </a:spcBef>
              <a:spcAft>
                <a:spcPts val="0"/>
              </a:spcAft>
              <a:buSzPts val="300"/>
              <a:buNone/>
              <a:defRPr/>
            </a:lvl3pPr>
            <a:lvl4pPr lvl="3">
              <a:spcBef>
                <a:spcPts val="0"/>
              </a:spcBef>
              <a:spcAft>
                <a:spcPts val="0"/>
              </a:spcAft>
              <a:buSzPts val="300"/>
              <a:buNone/>
              <a:defRPr/>
            </a:lvl4pPr>
            <a:lvl5pPr lvl="4">
              <a:spcBef>
                <a:spcPts val="0"/>
              </a:spcBef>
              <a:spcAft>
                <a:spcPts val="0"/>
              </a:spcAft>
              <a:buSzPts val="300"/>
              <a:buNone/>
              <a:defRPr/>
            </a:lvl5pPr>
            <a:lvl6pPr lvl="5">
              <a:spcBef>
                <a:spcPts val="0"/>
              </a:spcBef>
              <a:spcAft>
                <a:spcPts val="0"/>
              </a:spcAft>
              <a:buSzPts val="300"/>
              <a:buNone/>
              <a:defRPr/>
            </a:lvl6pPr>
            <a:lvl7pPr lvl="6">
              <a:spcBef>
                <a:spcPts val="0"/>
              </a:spcBef>
              <a:spcAft>
                <a:spcPts val="0"/>
              </a:spcAft>
              <a:buSzPts val="300"/>
              <a:buNone/>
              <a:defRPr/>
            </a:lvl7pPr>
            <a:lvl8pPr lvl="7">
              <a:spcBef>
                <a:spcPts val="0"/>
              </a:spcBef>
              <a:spcAft>
                <a:spcPts val="0"/>
              </a:spcAft>
              <a:buSzPts val="300"/>
              <a:buNone/>
              <a:defRPr/>
            </a:lvl8pPr>
            <a:lvl9pPr lvl="8">
              <a:spcBef>
                <a:spcPts val="0"/>
              </a:spcBef>
              <a:spcAft>
                <a:spcPts val="0"/>
              </a:spcAft>
              <a:buSzPts val="300"/>
              <a:buNone/>
              <a:defRPr/>
            </a:lvl9pPr>
          </a:lstStyle>
          <a:p/>
        </p:txBody>
      </p:sp>
      <p:sp>
        <p:nvSpPr>
          <p:cNvPr id="70" name="Google Shape;70;p14"/>
          <p:cNvSpPr txBox="1"/>
          <p:nvPr>
            <p:ph idx="1" type="body"/>
          </p:nvPr>
        </p:nvSpPr>
        <p:spPr>
          <a:xfrm rot="5400000">
            <a:off x="-335248" y="3077583"/>
            <a:ext cx="5710500" cy="4347000"/>
          </a:xfrm>
          <a:prstGeom prst="rect">
            <a:avLst/>
          </a:prstGeom>
          <a:noFill/>
          <a:ln>
            <a:noFill/>
          </a:ln>
        </p:spPr>
        <p:txBody>
          <a:bodyPr anchorCtr="0" anchor="t" bIns="8275" lIns="16550" spcFirstLastPara="1" rIns="16550" wrap="square" tIns="8275">
            <a:normAutofit/>
          </a:bodyPr>
          <a:lstStyle>
            <a:lvl1pPr indent="-247650" lvl="0" marL="457200" algn="l">
              <a:lnSpc>
                <a:spcPct val="90000"/>
              </a:lnSpc>
              <a:spcBef>
                <a:spcPts val="600"/>
              </a:spcBef>
              <a:spcAft>
                <a:spcPts val="0"/>
              </a:spcAft>
              <a:buClr>
                <a:schemeClr val="dk1"/>
              </a:buClr>
              <a:buSzPts val="300"/>
              <a:buChar char="•"/>
              <a:defRPr/>
            </a:lvl1pPr>
            <a:lvl2pPr indent="-247650" lvl="1" marL="914400" algn="l">
              <a:lnSpc>
                <a:spcPct val="90000"/>
              </a:lnSpc>
              <a:spcBef>
                <a:spcPts val="300"/>
              </a:spcBef>
              <a:spcAft>
                <a:spcPts val="0"/>
              </a:spcAft>
              <a:buClr>
                <a:schemeClr val="dk1"/>
              </a:buClr>
              <a:buSzPts val="300"/>
              <a:buChar char="•"/>
              <a:defRPr/>
            </a:lvl2pPr>
            <a:lvl3pPr indent="-247650" lvl="2" marL="1371600" algn="l">
              <a:lnSpc>
                <a:spcPct val="90000"/>
              </a:lnSpc>
              <a:spcBef>
                <a:spcPts val="300"/>
              </a:spcBef>
              <a:spcAft>
                <a:spcPts val="0"/>
              </a:spcAft>
              <a:buClr>
                <a:schemeClr val="dk1"/>
              </a:buClr>
              <a:buSzPts val="300"/>
              <a:buChar char="•"/>
              <a:defRPr/>
            </a:lvl3pPr>
            <a:lvl4pPr indent="-247650" lvl="3" marL="1828800" algn="l">
              <a:lnSpc>
                <a:spcPct val="90000"/>
              </a:lnSpc>
              <a:spcBef>
                <a:spcPts val="300"/>
              </a:spcBef>
              <a:spcAft>
                <a:spcPts val="0"/>
              </a:spcAft>
              <a:buClr>
                <a:schemeClr val="dk1"/>
              </a:buClr>
              <a:buSzPts val="300"/>
              <a:buChar char="•"/>
              <a:defRPr/>
            </a:lvl4pPr>
            <a:lvl5pPr indent="-247650" lvl="4" marL="2286000" algn="l">
              <a:lnSpc>
                <a:spcPct val="90000"/>
              </a:lnSpc>
              <a:spcBef>
                <a:spcPts val="300"/>
              </a:spcBef>
              <a:spcAft>
                <a:spcPts val="0"/>
              </a:spcAft>
              <a:buClr>
                <a:schemeClr val="dk1"/>
              </a:buClr>
              <a:buSzPts val="300"/>
              <a:buChar char="•"/>
              <a:defRPr/>
            </a:lvl5pPr>
            <a:lvl6pPr indent="-247650" lvl="5" marL="2743200" algn="l">
              <a:lnSpc>
                <a:spcPct val="90000"/>
              </a:lnSpc>
              <a:spcBef>
                <a:spcPts val="300"/>
              </a:spcBef>
              <a:spcAft>
                <a:spcPts val="0"/>
              </a:spcAft>
              <a:buClr>
                <a:schemeClr val="dk1"/>
              </a:buClr>
              <a:buSzPts val="300"/>
              <a:buChar char="•"/>
              <a:defRPr/>
            </a:lvl6pPr>
            <a:lvl7pPr indent="-247650" lvl="6" marL="3200400" algn="l">
              <a:lnSpc>
                <a:spcPct val="90000"/>
              </a:lnSpc>
              <a:spcBef>
                <a:spcPts val="300"/>
              </a:spcBef>
              <a:spcAft>
                <a:spcPts val="0"/>
              </a:spcAft>
              <a:buClr>
                <a:schemeClr val="dk1"/>
              </a:buClr>
              <a:buSzPts val="300"/>
              <a:buChar char="•"/>
              <a:defRPr/>
            </a:lvl7pPr>
            <a:lvl8pPr indent="-247650" lvl="7" marL="3657600" algn="l">
              <a:lnSpc>
                <a:spcPct val="90000"/>
              </a:lnSpc>
              <a:spcBef>
                <a:spcPts val="300"/>
              </a:spcBef>
              <a:spcAft>
                <a:spcPts val="0"/>
              </a:spcAft>
              <a:buClr>
                <a:schemeClr val="dk1"/>
              </a:buClr>
              <a:buSzPts val="300"/>
              <a:buChar char="•"/>
              <a:defRPr/>
            </a:lvl8pPr>
            <a:lvl9pPr indent="-247650" lvl="8" marL="4114800" algn="l">
              <a:lnSpc>
                <a:spcPct val="90000"/>
              </a:lnSpc>
              <a:spcBef>
                <a:spcPts val="300"/>
              </a:spcBef>
              <a:spcAft>
                <a:spcPts val="0"/>
              </a:spcAft>
              <a:buClr>
                <a:schemeClr val="dk1"/>
              </a:buClr>
              <a:buSzPts val="300"/>
              <a:buChar char="•"/>
              <a:defRPr/>
            </a:lvl9pPr>
          </a:lstStyle>
          <a:p/>
        </p:txBody>
      </p:sp>
      <p:sp>
        <p:nvSpPr>
          <p:cNvPr id="71" name="Google Shape;71;p14"/>
          <p:cNvSpPr txBox="1"/>
          <p:nvPr>
            <p:ph idx="10" type="dt"/>
          </p:nvPr>
        </p:nvSpPr>
        <p:spPr>
          <a:xfrm>
            <a:off x="346500" y="8341669"/>
            <a:ext cx="1134000" cy="479100"/>
          </a:xfrm>
          <a:prstGeom prst="rect">
            <a:avLst/>
          </a:prstGeom>
          <a:noFill/>
          <a:ln>
            <a:noFill/>
          </a:ln>
        </p:spPr>
        <p:txBody>
          <a:bodyPr anchorCtr="0" anchor="ctr" bIns="8275" lIns="16550" spcFirstLastPara="1" rIns="16550" wrap="square" tIns="8275">
            <a:noAutofit/>
          </a:bodyPr>
          <a:lstStyle>
            <a:lvl1pPr lvl="0" algn="l">
              <a:spcBef>
                <a:spcPts val="0"/>
              </a:spcBef>
              <a:spcAft>
                <a:spcPts val="0"/>
              </a:spcAft>
              <a:buSzPts val="300"/>
              <a:buNone/>
              <a:defRPr/>
            </a:lvl1pPr>
            <a:lvl2pPr lvl="1" algn="l">
              <a:spcBef>
                <a:spcPts val="0"/>
              </a:spcBef>
              <a:spcAft>
                <a:spcPts val="0"/>
              </a:spcAft>
              <a:buSzPts val="300"/>
              <a:buNone/>
              <a:defRPr/>
            </a:lvl2pPr>
            <a:lvl3pPr lvl="2" algn="l">
              <a:spcBef>
                <a:spcPts val="0"/>
              </a:spcBef>
              <a:spcAft>
                <a:spcPts val="0"/>
              </a:spcAft>
              <a:buSzPts val="300"/>
              <a:buNone/>
              <a:defRPr/>
            </a:lvl3pPr>
            <a:lvl4pPr lvl="3" algn="l">
              <a:spcBef>
                <a:spcPts val="0"/>
              </a:spcBef>
              <a:spcAft>
                <a:spcPts val="0"/>
              </a:spcAft>
              <a:buSzPts val="300"/>
              <a:buNone/>
              <a:defRPr/>
            </a:lvl4pPr>
            <a:lvl5pPr lvl="4" algn="l">
              <a:spcBef>
                <a:spcPts val="0"/>
              </a:spcBef>
              <a:spcAft>
                <a:spcPts val="0"/>
              </a:spcAft>
              <a:buSzPts val="300"/>
              <a:buNone/>
              <a:defRPr/>
            </a:lvl5pPr>
            <a:lvl6pPr lvl="5" algn="l">
              <a:spcBef>
                <a:spcPts val="0"/>
              </a:spcBef>
              <a:spcAft>
                <a:spcPts val="0"/>
              </a:spcAft>
              <a:buSzPts val="300"/>
              <a:buNone/>
              <a:defRPr/>
            </a:lvl6pPr>
            <a:lvl7pPr lvl="6" algn="l">
              <a:spcBef>
                <a:spcPts val="0"/>
              </a:spcBef>
              <a:spcAft>
                <a:spcPts val="0"/>
              </a:spcAft>
              <a:buSzPts val="300"/>
              <a:buNone/>
              <a:defRPr/>
            </a:lvl7pPr>
            <a:lvl8pPr lvl="7" algn="l">
              <a:spcBef>
                <a:spcPts val="0"/>
              </a:spcBef>
              <a:spcAft>
                <a:spcPts val="0"/>
              </a:spcAft>
              <a:buSzPts val="300"/>
              <a:buNone/>
              <a:defRPr/>
            </a:lvl8pPr>
            <a:lvl9pPr lvl="8" algn="l">
              <a:spcBef>
                <a:spcPts val="0"/>
              </a:spcBef>
              <a:spcAft>
                <a:spcPts val="0"/>
              </a:spcAft>
              <a:buSzPts val="300"/>
              <a:buNone/>
              <a:defRPr/>
            </a:lvl9pPr>
          </a:lstStyle>
          <a:p/>
        </p:txBody>
      </p:sp>
      <p:sp>
        <p:nvSpPr>
          <p:cNvPr id="72" name="Google Shape;72;p14"/>
          <p:cNvSpPr txBox="1"/>
          <p:nvPr>
            <p:ph idx="11" type="ftr"/>
          </p:nvPr>
        </p:nvSpPr>
        <p:spPr>
          <a:xfrm>
            <a:off x="1669501" y="8341669"/>
            <a:ext cx="1701000" cy="479100"/>
          </a:xfrm>
          <a:prstGeom prst="rect">
            <a:avLst/>
          </a:prstGeom>
          <a:noFill/>
          <a:ln>
            <a:noFill/>
          </a:ln>
        </p:spPr>
        <p:txBody>
          <a:bodyPr anchorCtr="0" anchor="ctr" bIns="8275" lIns="16550" spcFirstLastPara="1" rIns="16550" wrap="square" tIns="8275">
            <a:noAutofit/>
          </a:bodyPr>
          <a:lstStyle>
            <a:lvl1pPr lvl="0" algn="ctr">
              <a:spcBef>
                <a:spcPts val="0"/>
              </a:spcBef>
              <a:spcAft>
                <a:spcPts val="0"/>
              </a:spcAft>
              <a:buSzPts val="300"/>
              <a:buNone/>
              <a:defRPr/>
            </a:lvl1pPr>
            <a:lvl2pPr lvl="1" algn="l">
              <a:spcBef>
                <a:spcPts val="0"/>
              </a:spcBef>
              <a:spcAft>
                <a:spcPts val="0"/>
              </a:spcAft>
              <a:buSzPts val="300"/>
              <a:buNone/>
              <a:defRPr/>
            </a:lvl2pPr>
            <a:lvl3pPr lvl="2" algn="l">
              <a:spcBef>
                <a:spcPts val="0"/>
              </a:spcBef>
              <a:spcAft>
                <a:spcPts val="0"/>
              </a:spcAft>
              <a:buSzPts val="300"/>
              <a:buNone/>
              <a:defRPr/>
            </a:lvl3pPr>
            <a:lvl4pPr lvl="3" algn="l">
              <a:spcBef>
                <a:spcPts val="0"/>
              </a:spcBef>
              <a:spcAft>
                <a:spcPts val="0"/>
              </a:spcAft>
              <a:buSzPts val="300"/>
              <a:buNone/>
              <a:defRPr/>
            </a:lvl4pPr>
            <a:lvl5pPr lvl="4" algn="l">
              <a:spcBef>
                <a:spcPts val="0"/>
              </a:spcBef>
              <a:spcAft>
                <a:spcPts val="0"/>
              </a:spcAft>
              <a:buSzPts val="300"/>
              <a:buNone/>
              <a:defRPr/>
            </a:lvl5pPr>
            <a:lvl6pPr lvl="5" algn="l">
              <a:spcBef>
                <a:spcPts val="0"/>
              </a:spcBef>
              <a:spcAft>
                <a:spcPts val="0"/>
              </a:spcAft>
              <a:buSzPts val="300"/>
              <a:buNone/>
              <a:defRPr/>
            </a:lvl6pPr>
            <a:lvl7pPr lvl="6" algn="l">
              <a:spcBef>
                <a:spcPts val="0"/>
              </a:spcBef>
              <a:spcAft>
                <a:spcPts val="0"/>
              </a:spcAft>
              <a:buSzPts val="300"/>
              <a:buNone/>
              <a:defRPr/>
            </a:lvl7pPr>
            <a:lvl8pPr lvl="7" algn="l">
              <a:spcBef>
                <a:spcPts val="0"/>
              </a:spcBef>
              <a:spcAft>
                <a:spcPts val="0"/>
              </a:spcAft>
              <a:buSzPts val="300"/>
              <a:buNone/>
              <a:defRPr/>
            </a:lvl8pPr>
            <a:lvl9pPr lvl="8" algn="l">
              <a:spcBef>
                <a:spcPts val="0"/>
              </a:spcBef>
              <a:spcAft>
                <a:spcPts val="0"/>
              </a:spcAft>
              <a:buSzPts val="300"/>
              <a:buNone/>
              <a:defRPr/>
            </a:lvl9pPr>
          </a:lstStyle>
          <a:p/>
        </p:txBody>
      </p:sp>
      <p:sp>
        <p:nvSpPr>
          <p:cNvPr id="73" name="Google Shape;73;p14"/>
          <p:cNvSpPr txBox="1"/>
          <p:nvPr>
            <p:ph idx="12" type="sldNum"/>
          </p:nvPr>
        </p:nvSpPr>
        <p:spPr>
          <a:xfrm>
            <a:off x="3559501" y="8341669"/>
            <a:ext cx="1134000" cy="479100"/>
          </a:xfrm>
          <a:prstGeom prst="rect">
            <a:avLst/>
          </a:prstGeom>
          <a:noFill/>
          <a:ln>
            <a:noFill/>
          </a:ln>
        </p:spPr>
        <p:txBody>
          <a:bodyPr anchorCtr="0" anchor="ctr" bIns="8275" lIns="16550" spcFirstLastPara="1" rIns="16550" wrap="square" tIns="8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74" name="Shape 74"/>
        <p:cNvGrpSpPr/>
        <p:nvPr/>
      </p:nvGrpSpPr>
      <p:grpSpPr>
        <a:xfrm>
          <a:off x="0" y="0"/>
          <a:ext cx="0" cy="0"/>
          <a:chOff x="0" y="0"/>
          <a:chExt cx="0" cy="0"/>
        </a:xfrm>
      </p:grpSpPr>
      <p:sp>
        <p:nvSpPr>
          <p:cNvPr id="75" name="Google Shape;75;p15"/>
          <p:cNvSpPr txBox="1"/>
          <p:nvPr>
            <p:ph type="title"/>
          </p:nvPr>
        </p:nvSpPr>
        <p:spPr>
          <a:xfrm rot="5400000">
            <a:off x="336602" y="3749467"/>
            <a:ext cx="7627200" cy="1086600"/>
          </a:xfrm>
          <a:prstGeom prst="rect">
            <a:avLst/>
          </a:prstGeom>
          <a:noFill/>
          <a:ln>
            <a:noFill/>
          </a:ln>
        </p:spPr>
        <p:txBody>
          <a:bodyPr anchorCtr="0" anchor="ctr" bIns="8275" lIns="16550" spcFirstLastPara="1" rIns="16550" wrap="square" tIns="8275">
            <a:normAutofit/>
          </a:bodyPr>
          <a:lstStyle>
            <a:lvl1pPr lvl="0" algn="l">
              <a:lnSpc>
                <a:spcPct val="90000"/>
              </a:lnSpc>
              <a:spcBef>
                <a:spcPts val="0"/>
              </a:spcBef>
              <a:spcAft>
                <a:spcPts val="0"/>
              </a:spcAft>
              <a:buClr>
                <a:schemeClr val="dk1"/>
              </a:buClr>
              <a:buSzPts val="300"/>
              <a:buNone/>
              <a:defRPr/>
            </a:lvl1pPr>
            <a:lvl2pPr lvl="1">
              <a:spcBef>
                <a:spcPts val="0"/>
              </a:spcBef>
              <a:spcAft>
                <a:spcPts val="0"/>
              </a:spcAft>
              <a:buSzPts val="300"/>
              <a:buNone/>
              <a:defRPr/>
            </a:lvl2pPr>
            <a:lvl3pPr lvl="2">
              <a:spcBef>
                <a:spcPts val="0"/>
              </a:spcBef>
              <a:spcAft>
                <a:spcPts val="0"/>
              </a:spcAft>
              <a:buSzPts val="300"/>
              <a:buNone/>
              <a:defRPr/>
            </a:lvl3pPr>
            <a:lvl4pPr lvl="3">
              <a:spcBef>
                <a:spcPts val="0"/>
              </a:spcBef>
              <a:spcAft>
                <a:spcPts val="0"/>
              </a:spcAft>
              <a:buSzPts val="300"/>
              <a:buNone/>
              <a:defRPr/>
            </a:lvl4pPr>
            <a:lvl5pPr lvl="4">
              <a:spcBef>
                <a:spcPts val="0"/>
              </a:spcBef>
              <a:spcAft>
                <a:spcPts val="0"/>
              </a:spcAft>
              <a:buSzPts val="300"/>
              <a:buNone/>
              <a:defRPr/>
            </a:lvl5pPr>
            <a:lvl6pPr lvl="5">
              <a:spcBef>
                <a:spcPts val="0"/>
              </a:spcBef>
              <a:spcAft>
                <a:spcPts val="0"/>
              </a:spcAft>
              <a:buSzPts val="300"/>
              <a:buNone/>
              <a:defRPr/>
            </a:lvl6pPr>
            <a:lvl7pPr lvl="6">
              <a:spcBef>
                <a:spcPts val="0"/>
              </a:spcBef>
              <a:spcAft>
                <a:spcPts val="0"/>
              </a:spcAft>
              <a:buSzPts val="300"/>
              <a:buNone/>
              <a:defRPr/>
            </a:lvl7pPr>
            <a:lvl8pPr lvl="7">
              <a:spcBef>
                <a:spcPts val="0"/>
              </a:spcBef>
              <a:spcAft>
                <a:spcPts val="0"/>
              </a:spcAft>
              <a:buSzPts val="300"/>
              <a:buNone/>
              <a:defRPr/>
            </a:lvl8pPr>
            <a:lvl9pPr lvl="8">
              <a:spcBef>
                <a:spcPts val="0"/>
              </a:spcBef>
              <a:spcAft>
                <a:spcPts val="0"/>
              </a:spcAft>
              <a:buSzPts val="300"/>
              <a:buNone/>
              <a:defRPr/>
            </a:lvl9pPr>
          </a:lstStyle>
          <a:p/>
        </p:txBody>
      </p:sp>
      <p:sp>
        <p:nvSpPr>
          <p:cNvPr id="76" name="Google Shape;76;p15"/>
          <p:cNvSpPr txBox="1"/>
          <p:nvPr>
            <p:ph idx="1" type="body"/>
          </p:nvPr>
        </p:nvSpPr>
        <p:spPr>
          <a:xfrm rot="5400000">
            <a:off x="-1868548" y="2694067"/>
            <a:ext cx="7627200" cy="3197400"/>
          </a:xfrm>
          <a:prstGeom prst="rect">
            <a:avLst/>
          </a:prstGeom>
          <a:noFill/>
          <a:ln>
            <a:noFill/>
          </a:ln>
        </p:spPr>
        <p:txBody>
          <a:bodyPr anchorCtr="0" anchor="t" bIns="8275" lIns="16550" spcFirstLastPara="1" rIns="16550" wrap="square" tIns="8275">
            <a:normAutofit/>
          </a:bodyPr>
          <a:lstStyle>
            <a:lvl1pPr indent="-247650" lvl="0" marL="457200" algn="l">
              <a:lnSpc>
                <a:spcPct val="90000"/>
              </a:lnSpc>
              <a:spcBef>
                <a:spcPts val="600"/>
              </a:spcBef>
              <a:spcAft>
                <a:spcPts val="0"/>
              </a:spcAft>
              <a:buClr>
                <a:schemeClr val="dk1"/>
              </a:buClr>
              <a:buSzPts val="300"/>
              <a:buChar char="•"/>
              <a:defRPr/>
            </a:lvl1pPr>
            <a:lvl2pPr indent="-247650" lvl="1" marL="914400" algn="l">
              <a:lnSpc>
                <a:spcPct val="90000"/>
              </a:lnSpc>
              <a:spcBef>
                <a:spcPts val="300"/>
              </a:spcBef>
              <a:spcAft>
                <a:spcPts val="0"/>
              </a:spcAft>
              <a:buClr>
                <a:schemeClr val="dk1"/>
              </a:buClr>
              <a:buSzPts val="300"/>
              <a:buChar char="•"/>
              <a:defRPr/>
            </a:lvl2pPr>
            <a:lvl3pPr indent="-247650" lvl="2" marL="1371600" algn="l">
              <a:lnSpc>
                <a:spcPct val="90000"/>
              </a:lnSpc>
              <a:spcBef>
                <a:spcPts val="300"/>
              </a:spcBef>
              <a:spcAft>
                <a:spcPts val="0"/>
              </a:spcAft>
              <a:buClr>
                <a:schemeClr val="dk1"/>
              </a:buClr>
              <a:buSzPts val="300"/>
              <a:buChar char="•"/>
              <a:defRPr/>
            </a:lvl3pPr>
            <a:lvl4pPr indent="-247650" lvl="3" marL="1828800" algn="l">
              <a:lnSpc>
                <a:spcPct val="90000"/>
              </a:lnSpc>
              <a:spcBef>
                <a:spcPts val="300"/>
              </a:spcBef>
              <a:spcAft>
                <a:spcPts val="0"/>
              </a:spcAft>
              <a:buClr>
                <a:schemeClr val="dk1"/>
              </a:buClr>
              <a:buSzPts val="300"/>
              <a:buChar char="•"/>
              <a:defRPr/>
            </a:lvl4pPr>
            <a:lvl5pPr indent="-247650" lvl="4" marL="2286000" algn="l">
              <a:lnSpc>
                <a:spcPct val="90000"/>
              </a:lnSpc>
              <a:spcBef>
                <a:spcPts val="300"/>
              </a:spcBef>
              <a:spcAft>
                <a:spcPts val="0"/>
              </a:spcAft>
              <a:buClr>
                <a:schemeClr val="dk1"/>
              </a:buClr>
              <a:buSzPts val="300"/>
              <a:buChar char="•"/>
              <a:defRPr/>
            </a:lvl5pPr>
            <a:lvl6pPr indent="-247650" lvl="5" marL="2743200" algn="l">
              <a:lnSpc>
                <a:spcPct val="90000"/>
              </a:lnSpc>
              <a:spcBef>
                <a:spcPts val="300"/>
              </a:spcBef>
              <a:spcAft>
                <a:spcPts val="0"/>
              </a:spcAft>
              <a:buClr>
                <a:schemeClr val="dk1"/>
              </a:buClr>
              <a:buSzPts val="300"/>
              <a:buChar char="•"/>
              <a:defRPr/>
            </a:lvl6pPr>
            <a:lvl7pPr indent="-247650" lvl="6" marL="3200400" algn="l">
              <a:lnSpc>
                <a:spcPct val="90000"/>
              </a:lnSpc>
              <a:spcBef>
                <a:spcPts val="300"/>
              </a:spcBef>
              <a:spcAft>
                <a:spcPts val="0"/>
              </a:spcAft>
              <a:buClr>
                <a:schemeClr val="dk1"/>
              </a:buClr>
              <a:buSzPts val="300"/>
              <a:buChar char="•"/>
              <a:defRPr/>
            </a:lvl7pPr>
            <a:lvl8pPr indent="-247650" lvl="7" marL="3657600" algn="l">
              <a:lnSpc>
                <a:spcPct val="90000"/>
              </a:lnSpc>
              <a:spcBef>
                <a:spcPts val="300"/>
              </a:spcBef>
              <a:spcAft>
                <a:spcPts val="0"/>
              </a:spcAft>
              <a:buClr>
                <a:schemeClr val="dk1"/>
              </a:buClr>
              <a:buSzPts val="300"/>
              <a:buChar char="•"/>
              <a:defRPr/>
            </a:lvl8pPr>
            <a:lvl9pPr indent="-247650" lvl="8" marL="4114800" algn="l">
              <a:lnSpc>
                <a:spcPct val="90000"/>
              </a:lnSpc>
              <a:spcBef>
                <a:spcPts val="300"/>
              </a:spcBef>
              <a:spcAft>
                <a:spcPts val="0"/>
              </a:spcAft>
              <a:buClr>
                <a:schemeClr val="dk1"/>
              </a:buClr>
              <a:buSzPts val="300"/>
              <a:buChar char="•"/>
              <a:defRPr/>
            </a:lvl9pPr>
          </a:lstStyle>
          <a:p/>
        </p:txBody>
      </p:sp>
      <p:sp>
        <p:nvSpPr>
          <p:cNvPr id="77" name="Google Shape;77;p15"/>
          <p:cNvSpPr txBox="1"/>
          <p:nvPr>
            <p:ph idx="10" type="dt"/>
          </p:nvPr>
        </p:nvSpPr>
        <p:spPr>
          <a:xfrm>
            <a:off x="346500" y="8341669"/>
            <a:ext cx="1134000" cy="479100"/>
          </a:xfrm>
          <a:prstGeom prst="rect">
            <a:avLst/>
          </a:prstGeom>
          <a:noFill/>
          <a:ln>
            <a:noFill/>
          </a:ln>
        </p:spPr>
        <p:txBody>
          <a:bodyPr anchorCtr="0" anchor="ctr" bIns="8275" lIns="16550" spcFirstLastPara="1" rIns="16550" wrap="square" tIns="8275">
            <a:noAutofit/>
          </a:bodyPr>
          <a:lstStyle>
            <a:lvl1pPr lvl="0" algn="l">
              <a:spcBef>
                <a:spcPts val="0"/>
              </a:spcBef>
              <a:spcAft>
                <a:spcPts val="0"/>
              </a:spcAft>
              <a:buSzPts val="300"/>
              <a:buNone/>
              <a:defRPr/>
            </a:lvl1pPr>
            <a:lvl2pPr lvl="1" algn="l">
              <a:spcBef>
                <a:spcPts val="0"/>
              </a:spcBef>
              <a:spcAft>
                <a:spcPts val="0"/>
              </a:spcAft>
              <a:buSzPts val="300"/>
              <a:buNone/>
              <a:defRPr/>
            </a:lvl2pPr>
            <a:lvl3pPr lvl="2" algn="l">
              <a:spcBef>
                <a:spcPts val="0"/>
              </a:spcBef>
              <a:spcAft>
                <a:spcPts val="0"/>
              </a:spcAft>
              <a:buSzPts val="300"/>
              <a:buNone/>
              <a:defRPr/>
            </a:lvl3pPr>
            <a:lvl4pPr lvl="3" algn="l">
              <a:spcBef>
                <a:spcPts val="0"/>
              </a:spcBef>
              <a:spcAft>
                <a:spcPts val="0"/>
              </a:spcAft>
              <a:buSzPts val="300"/>
              <a:buNone/>
              <a:defRPr/>
            </a:lvl4pPr>
            <a:lvl5pPr lvl="4" algn="l">
              <a:spcBef>
                <a:spcPts val="0"/>
              </a:spcBef>
              <a:spcAft>
                <a:spcPts val="0"/>
              </a:spcAft>
              <a:buSzPts val="300"/>
              <a:buNone/>
              <a:defRPr/>
            </a:lvl5pPr>
            <a:lvl6pPr lvl="5" algn="l">
              <a:spcBef>
                <a:spcPts val="0"/>
              </a:spcBef>
              <a:spcAft>
                <a:spcPts val="0"/>
              </a:spcAft>
              <a:buSzPts val="300"/>
              <a:buNone/>
              <a:defRPr/>
            </a:lvl6pPr>
            <a:lvl7pPr lvl="6" algn="l">
              <a:spcBef>
                <a:spcPts val="0"/>
              </a:spcBef>
              <a:spcAft>
                <a:spcPts val="0"/>
              </a:spcAft>
              <a:buSzPts val="300"/>
              <a:buNone/>
              <a:defRPr/>
            </a:lvl7pPr>
            <a:lvl8pPr lvl="7" algn="l">
              <a:spcBef>
                <a:spcPts val="0"/>
              </a:spcBef>
              <a:spcAft>
                <a:spcPts val="0"/>
              </a:spcAft>
              <a:buSzPts val="300"/>
              <a:buNone/>
              <a:defRPr/>
            </a:lvl8pPr>
            <a:lvl9pPr lvl="8" algn="l">
              <a:spcBef>
                <a:spcPts val="0"/>
              </a:spcBef>
              <a:spcAft>
                <a:spcPts val="0"/>
              </a:spcAft>
              <a:buSzPts val="300"/>
              <a:buNone/>
              <a:defRPr/>
            </a:lvl9pPr>
          </a:lstStyle>
          <a:p/>
        </p:txBody>
      </p:sp>
      <p:sp>
        <p:nvSpPr>
          <p:cNvPr id="78" name="Google Shape;78;p15"/>
          <p:cNvSpPr txBox="1"/>
          <p:nvPr>
            <p:ph idx="11" type="ftr"/>
          </p:nvPr>
        </p:nvSpPr>
        <p:spPr>
          <a:xfrm>
            <a:off x="1669501" y="8341669"/>
            <a:ext cx="1701000" cy="479100"/>
          </a:xfrm>
          <a:prstGeom prst="rect">
            <a:avLst/>
          </a:prstGeom>
          <a:noFill/>
          <a:ln>
            <a:noFill/>
          </a:ln>
        </p:spPr>
        <p:txBody>
          <a:bodyPr anchorCtr="0" anchor="ctr" bIns="8275" lIns="16550" spcFirstLastPara="1" rIns="16550" wrap="square" tIns="8275">
            <a:noAutofit/>
          </a:bodyPr>
          <a:lstStyle>
            <a:lvl1pPr lvl="0" algn="ctr">
              <a:spcBef>
                <a:spcPts val="0"/>
              </a:spcBef>
              <a:spcAft>
                <a:spcPts val="0"/>
              </a:spcAft>
              <a:buSzPts val="300"/>
              <a:buNone/>
              <a:defRPr/>
            </a:lvl1pPr>
            <a:lvl2pPr lvl="1" algn="l">
              <a:spcBef>
                <a:spcPts val="0"/>
              </a:spcBef>
              <a:spcAft>
                <a:spcPts val="0"/>
              </a:spcAft>
              <a:buSzPts val="300"/>
              <a:buNone/>
              <a:defRPr/>
            </a:lvl2pPr>
            <a:lvl3pPr lvl="2" algn="l">
              <a:spcBef>
                <a:spcPts val="0"/>
              </a:spcBef>
              <a:spcAft>
                <a:spcPts val="0"/>
              </a:spcAft>
              <a:buSzPts val="300"/>
              <a:buNone/>
              <a:defRPr/>
            </a:lvl3pPr>
            <a:lvl4pPr lvl="3" algn="l">
              <a:spcBef>
                <a:spcPts val="0"/>
              </a:spcBef>
              <a:spcAft>
                <a:spcPts val="0"/>
              </a:spcAft>
              <a:buSzPts val="300"/>
              <a:buNone/>
              <a:defRPr/>
            </a:lvl4pPr>
            <a:lvl5pPr lvl="4" algn="l">
              <a:spcBef>
                <a:spcPts val="0"/>
              </a:spcBef>
              <a:spcAft>
                <a:spcPts val="0"/>
              </a:spcAft>
              <a:buSzPts val="300"/>
              <a:buNone/>
              <a:defRPr/>
            </a:lvl5pPr>
            <a:lvl6pPr lvl="5" algn="l">
              <a:spcBef>
                <a:spcPts val="0"/>
              </a:spcBef>
              <a:spcAft>
                <a:spcPts val="0"/>
              </a:spcAft>
              <a:buSzPts val="300"/>
              <a:buNone/>
              <a:defRPr/>
            </a:lvl6pPr>
            <a:lvl7pPr lvl="6" algn="l">
              <a:spcBef>
                <a:spcPts val="0"/>
              </a:spcBef>
              <a:spcAft>
                <a:spcPts val="0"/>
              </a:spcAft>
              <a:buSzPts val="300"/>
              <a:buNone/>
              <a:defRPr/>
            </a:lvl7pPr>
            <a:lvl8pPr lvl="7" algn="l">
              <a:spcBef>
                <a:spcPts val="0"/>
              </a:spcBef>
              <a:spcAft>
                <a:spcPts val="0"/>
              </a:spcAft>
              <a:buSzPts val="300"/>
              <a:buNone/>
              <a:defRPr/>
            </a:lvl8pPr>
            <a:lvl9pPr lvl="8" algn="l">
              <a:spcBef>
                <a:spcPts val="0"/>
              </a:spcBef>
              <a:spcAft>
                <a:spcPts val="0"/>
              </a:spcAft>
              <a:buSzPts val="300"/>
              <a:buNone/>
              <a:defRPr/>
            </a:lvl9pPr>
          </a:lstStyle>
          <a:p/>
        </p:txBody>
      </p:sp>
      <p:sp>
        <p:nvSpPr>
          <p:cNvPr id="79" name="Google Shape;79;p15"/>
          <p:cNvSpPr txBox="1"/>
          <p:nvPr>
            <p:ph idx="12" type="sldNum"/>
          </p:nvPr>
        </p:nvSpPr>
        <p:spPr>
          <a:xfrm>
            <a:off x="3559501" y="8341669"/>
            <a:ext cx="1134000" cy="479100"/>
          </a:xfrm>
          <a:prstGeom prst="rect">
            <a:avLst/>
          </a:prstGeom>
          <a:noFill/>
          <a:ln>
            <a:noFill/>
          </a:ln>
        </p:spPr>
        <p:txBody>
          <a:bodyPr anchorCtr="0" anchor="ctr" bIns="8275" lIns="16550" spcFirstLastPara="1" rIns="16550" wrap="square" tIns="8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type="title">
  <p:cSld name="TITLE">
    <p:spTree>
      <p:nvGrpSpPr>
        <p:cNvPr id="15" name="Shape 15"/>
        <p:cNvGrpSpPr/>
        <p:nvPr/>
      </p:nvGrpSpPr>
      <p:grpSpPr>
        <a:xfrm>
          <a:off x="0" y="0"/>
          <a:ext cx="0" cy="0"/>
          <a:chOff x="0" y="0"/>
          <a:chExt cx="0" cy="0"/>
        </a:xfrm>
      </p:grpSpPr>
      <p:sp>
        <p:nvSpPr>
          <p:cNvPr id="16" name="Google Shape;16;p6"/>
          <p:cNvSpPr txBox="1"/>
          <p:nvPr>
            <p:ph type="ctrTitle"/>
          </p:nvPr>
        </p:nvSpPr>
        <p:spPr>
          <a:xfrm>
            <a:off x="378000" y="1472917"/>
            <a:ext cx="4284000" cy="3133200"/>
          </a:xfrm>
          <a:prstGeom prst="rect">
            <a:avLst/>
          </a:prstGeom>
          <a:noFill/>
          <a:ln>
            <a:noFill/>
          </a:ln>
        </p:spPr>
        <p:txBody>
          <a:bodyPr anchorCtr="0" anchor="b" bIns="8275" lIns="16550" spcFirstLastPara="1" rIns="16550" wrap="square" tIns="8275">
            <a:normAutofit/>
          </a:bodyPr>
          <a:lstStyle>
            <a:lvl1pPr lvl="0" algn="ctr">
              <a:lnSpc>
                <a:spcPct val="90000"/>
              </a:lnSpc>
              <a:spcBef>
                <a:spcPts val="0"/>
              </a:spcBef>
              <a:spcAft>
                <a:spcPts val="0"/>
              </a:spcAft>
              <a:buClr>
                <a:schemeClr val="dk1"/>
              </a:buClr>
              <a:buSzPts val="3600"/>
              <a:buFont typeface="Calibri"/>
              <a:buNone/>
              <a:defRPr sz="3600"/>
            </a:lvl1pPr>
            <a:lvl2pPr lvl="1">
              <a:spcBef>
                <a:spcPts val="0"/>
              </a:spcBef>
              <a:spcAft>
                <a:spcPts val="0"/>
              </a:spcAft>
              <a:buSzPts val="300"/>
              <a:buNone/>
              <a:defRPr/>
            </a:lvl2pPr>
            <a:lvl3pPr lvl="2">
              <a:spcBef>
                <a:spcPts val="0"/>
              </a:spcBef>
              <a:spcAft>
                <a:spcPts val="0"/>
              </a:spcAft>
              <a:buSzPts val="300"/>
              <a:buNone/>
              <a:defRPr/>
            </a:lvl3pPr>
            <a:lvl4pPr lvl="3">
              <a:spcBef>
                <a:spcPts val="0"/>
              </a:spcBef>
              <a:spcAft>
                <a:spcPts val="0"/>
              </a:spcAft>
              <a:buSzPts val="300"/>
              <a:buNone/>
              <a:defRPr/>
            </a:lvl4pPr>
            <a:lvl5pPr lvl="4">
              <a:spcBef>
                <a:spcPts val="0"/>
              </a:spcBef>
              <a:spcAft>
                <a:spcPts val="0"/>
              </a:spcAft>
              <a:buSzPts val="300"/>
              <a:buNone/>
              <a:defRPr/>
            </a:lvl5pPr>
            <a:lvl6pPr lvl="5">
              <a:spcBef>
                <a:spcPts val="0"/>
              </a:spcBef>
              <a:spcAft>
                <a:spcPts val="0"/>
              </a:spcAft>
              <a:buSzPts val="300"/>
              <a:buNone/>
              <a:defRPr/>
            </a:lvl6pPr>
            <a:lvl7pPr lvl="6">
              <a:spcBef>
                <a:spcPts val="0"/>
              </a:spcBef>
              <a:spcAft>
                <a:spcPts val="0"/>
              </a:spcAft>
              <a:buSzPts val="300"/>
              <a:buNone/>
              <a:defRPr/>
            </a:lvl7pPr>
            <a:lvl8pPr lvl="7">
              <a:spcBef>
                <a:spcPts val="0"/>
              </a:spcBef>
              <a:spcAft>
                <a:spcPts val="0"/>
              </a:spcAft>
              <a:buSzPts val="300"/>
              <a:buNone/>
              <a:defRPr/>
            </a:lvl8pPr>
            <a:lvl9pPr lvl="8">
              <a:spcBef>
                <a:spcPts val="0"/>
              </a:spcBef>
              <a:spcAft>
                <a:spcPts val="0"/>
              </a:spcAft>
              <a:buSzPts val="300"/>
              <a:buNone/>
              <a:defRPr/>
            </a:lvl9pPr>
          </a:lstStyle>
          <a:p/>
        </p:txBody>
      </p:sp>
      <p:sp>
        <p:nvSpPr>
          <p:cNvPr id="17" name="Google Shape;17;p6"/>
          <p:cNvSpPr txBox="1"/>
          <p:nvPr>
            <p:ph idx="1" type="subTitle"/>
          </p:nvPr>
        </p:nvSpPr>
        <p:spPr>
          <a:xfrm>
            <a:off x="630000" y="4727084"/>
            <a:ext cx="3780000" cy="2172900"/>
          </a:xfrm>
          <a:prstGeom prst="rect">
            <a:avLst/>
          </a:prstGeom>
          <a:noFill/>
          <a:ln>
            <a:noFill/>
          </a:ln>
        </p:spPr>
        <p:txBody>
          <a:bodyPr anchorCtr="0" anchor="t" bIns="8275" lIns="16550" spcFirstLastPara="1" rIns="16550" wrap="square" tIns="8275">
            <a:normAutofit/>
          </a:bodyPr>
          <a:lstStyle>
            <a:lvl1pPr lvl="0" algn="ctr">
              <a:lnSpc>
                <a:spcPct val="90000"/>
              </a:lnSpc>
              <a:spcBef>
                <a:spcPts val="600"/>
              </a:spcBef>
              <a:spcAft>
                <a:spcPts val="0"/>
              </a:spcAft>
              <a:buClr>
                <a:schemeClr val="dk1"/>
              </a:buClr>
              <a:buSzPts val="1400"/>
              <a:buNone/>
              <a:defRPr sz="1400"/>
            </a:lvl1pPr>
            <a:lvl2pPr lvl="1" algn="ctr">
              <a:lnSpc>
                <a:spcPct val="90000"/>
              </a:lnSpc>
              <a:spcBef>
                <a:spcPts val="300"/>
              </a:spcBef>
              <a:spcAft>
                <a:spcPts val="0"/>
              </a:spcAft>
              <a:buClr>
                <a:schemeClr val="dk1"/>
              </a:buClr>
              <a:buSzPts val="1200"/>
              <a:buNone/>
              <a:defRPr sz="1200"/>
            </a:lvl2pPr>
            <a:lvl3pPr lvl="2" algn="ctr">
              <a:lnSpc>
                <a:spcPct val="90000"/>
              </a:lnSpc>
              <a:spcBef>
                <a:spcPts val="300"/>
              </a:spcBef>
              <a:spcAft>
                <a:spcPts val="0"/>
              </a:spcAft>
              <a:buClr>
                <a:schemeClr val="dk1"/>
              </a:buClr>
              <a:buSzPts val="1100"/>
              <a:buNone/>
              <a:defRPr sz="1100"/>
            </a:lvl3pPr>
            <a:lvl4pPr lvl="3" algn="ctr">
              <a:lnSpc>
                <a:spcPct val="90000"/>
              </a:lnSpc>
              <a:spcBef>
                <a:spcPts val="300"/>
              </a:spcBef>
              <a:spcAft>
                <a:spcPts val="0"/>
              </a:spcAft>
              <a:buClr>
                <a:schemeClr val="dk1"/>
              </a:buClr>
              <a:buSzPts val="1000"/>
              <a:buNone/>
              <a:defRPr sz="1000"/>
            </a:lvl4pPr>
            <a:lvl5pPr lvl="4" algn="ctr">
              <a:lnSpc>
                <a:spcPct val="90000"/>
              </a:lnSpc>
              <a:spcBef>
                <a:spcPts val="300"/>
              </a:spcBef>
              <a:spcAft>
                <a:spcPts val="0"/>
              </a:spcAft>
              <a:buClr>
                <a:schemeClr val="dk1"/>
              </a:buClr>
              <a:buSzPts val="1000"/>
              <a:buNone/>
              <a:defRPr sz="1000"/>
            </a:lvl5pPr>
            <a:lvl6pPr lvl="5" algn="ctr">
              <a:lnSpc>
                <a:spcPct val="90000"/>
              </a:lnSpc>
              <a:spcBef>
                <a:spcPts val="300"/>
              </a:spcBef>
              <a:spcAft>
                <a:spcPts val="0"/>
              </a:spcAft>
              <a:buClr>
                <a:schemeClr val="dk1"/>
              </a:buClr>
              <a:buSzPts val="1000"/>
              <a:buNone/>
              <a:defRPr sz="1000"/>
            </a:lvl6pPr>
            <a:lvl7pPr lvl="6" algn="ctr">
              <a:lnSpc>
                <a:spcPct val="90000"/>
              </a:lnSpc>
              <a:spcBef>
                <a:spcPts val="300"/>
              </a:spcBef>
              <a:spcAft>
                <a:spcPts val="0"/>
              </a:spcAft>
              <a:buClr>
                <a:schemeClr val="dk1"/>
              </a:buClr>
              <a:buSzPts val="1000"/>
              <a:buNone/>
              <a:defRPr sz="1000"/>
            </a:lvl7pPr>
            <a:lvl8pPr lvl="7" algn="ctr">
              <a:lnSpc>
                <a:spcPct val="90000"/>
              </a:lnSpc>
              <a:spcBef>
                <a:spcPts val="300"/>
              </a:spcBef>
              <a:spcAft>
                <a:spcPts val="0"/>
              </a:spcAft>
              <a:buClr>
                <a:schemeClr val="dk1"/>
              </a:buClr>
              <a:buSzPts val="1000"/>
              <a:buNone/>
              <a:defRPr sz="1000"/>
            </a:lvl8pPr>
            <a:lvl9pPr lvl="8" algn="ctr">
              <a:lnSpc>
                <a:spcPct val="90000"/>
              </a:lnSpc>
              <a:spcBef>
                <a:spcPts val="300"/>
              </a:spcBef>
              <a:spcAft>
                <a:spcPts val="0"/>
              </a:spcAft>
              <a:buClr>
                <a:schemeClr val="dk1"/>
              </a:buClr>
              <a:buSzPts val="1000"/>
              <a:buNone/>
              <a:defRPr sz="1000"/>
            </a:lvl9pPr>
          </a:lstStyle>
          <a:p/>
        </p:txBody>
      </p:sp>
      <p:sp>
        <p:nvSpPr>
          <p:cNvPr id="18" name="Google Shape;18;p6"/>
          <p:cNvSpPr txBox="1"/>
          <p:nvPr>
            <p:ph idx="10" type="dt"/>
          </p:nvPr>
        </p:nvSpPr>
        <p:spPr>
          <a:xfrm>
            <a:off x="346500" y="8341669"/>
            <a:ext cx="1134000" cy="479100"/>
          </a:xfrm>
          <a:prstGeom prst="rect">
            <a:avLst/>
          </a:prstGeom>
          <a:noFill/>
          <a:ln>
            <a:noFill/>
          </a:ln>
        </p:spPr>
        <p:txBody>
          <a:bodyPr anchorCtr="0" anchor="ctr" bIns="8275" lIns="16550" spcFirstLastPara="1" rIns="16550" wrap="square" tIns="8275">
            <a:noAutofit/>
          </a:bodyPr>
          <a:lstStyle>
            <a:lvl1pPr lvl="0" algn="l">
              <a:spcBef>
                <a:spcPts val="0"/>
              </a:spcBef>
              <a:spcAft>
                <a:spcPts val="0"/>
              </a:spcAft>
              <a:buSzPts val="300"/>
              <a:buNone/>
              <a:defRPr/>
            </a:lvl1pPr>
            <a:lvl2pPr lvl="1" algn="l">
              <a:spcBef>
                <a:spcPts val="0"/>
              </a:spcBef>
              <a:spcAft>
                <a:spcPts val="0"/>
              </a:spcAft>
              <a:buSzPts val="300"/>
              <a:buNone/>
              <a:defRPr/>
            </a:lvl2pPr>
            <a:lvl3pPr lvl="2" algn="l">
              <a:spcBef>
                <a:spcPts val="0"/>
              </a:spcBef>
              <a:spcAft>
                <a:spcPts val="0"/>
              </a:spcAft>
              <a:buSzPts val="300"/>
              <a:buNone/>
              <a:defRPr/>
            </a:lvl3pPr>
            <a:lvl4pPr lvl="3" algn="l">
              <a:spcBef>
                <a:spcPts val="0"/>
              </a:spcBef>
              <a:spcAft>
                <a:spcPts val="0"/>
              </a:spcAft>
              <a:buSzPts val="300"/>
              <a:buNone/>
              <a:defRPr/>
            </a:lvl4pPr>
            <a:lvl5pPr lvl="4" algn="l">
              <a:spcBef>
                <a:spcPts val="0"/>
              </a:spcBef>
              <a:spcAft>
                <a:spcPts val="0"/>
              </a:spcAft>
              <a:buSzPts val="300"/>
              <a:buNone/>
              <a:defRPr/>
            </a:lvl5pPr>
            <a:lvl6pPr lvl="5" algn="l">
              <a:spcBef>
                <a:spcPts val="0"/>
              </a:spcBef>
              <a:spcAft>
                <a:spcPts val="0"/>
              </a:spcAft>
              <a:buSzPts val="300"/>
              <a:buNone/>
              <a:defRPr/>
            </a:lvl6pPr>
            <a:lvl7pPr lvl="6" algn="l">
              <a:spcBef>
                <a:spcPts val="0"/>
              </a:spcBef>
              <a:spcAft>
                <a:spcPts val="0"/>
              </a:spcAft>
              <a:buSzPts val="300"/>
              <a:buNone/>
              <a:defRPr/>
            </a:lvl7pPr>
            <a:lvl8pPr lvl="7" algn="l">
              <a:spcBef>
                <a:spcPts val="0"/>
              </a:spcBef>
              <a:spcAft>
                <a:spcPts val="0"/>
              </a:spcAft>
              <a:buSzPts val="300"/>
              <a:buNone/>
              <a:defRPr/>
            </a:lvl8pPr>
            <a:lvl9pPr lvl="8" algn="l">
              <a:spcBef>
                <a:spcPts val="0"/>
              </a:spcBef>
              <a:spcAft>
                <a:spcPts val="0"/>
              </a:spcAft>
              <a:buSzPts val="300"/>
              <a:buNone/>
              <a:defRPr/>
            </a:lvl9pPr>
          </a:lstStyle>
          <a:p/>
        </p:txBody>
      </p:sp>
      <p:sp>
        <p:nvSpPr>
          <p:cNvPr id="19" name="Google Shape;19;p6"/>
          <p:cNvSpPr txBox="1"/>
          <p:nvPr>
            <p:ph idx="11" type="ftr"/>
          </p:nvPr>
        </p:nvSpPr>
        <p:spPr>
          <a:xfrm>
            <a:off x="1669501" y="8341669"/>
            <a:ext cx="1701000" cy="479100"/>
          </a:xfrm>
          <a:prstGeom prst="rect">
            <a:avLst/>
          </a:prstGeom>
          <a:noFill/>
          <a:ln>
            <a:noFill/>
          </a:ln>
        </p:spPr>
        <p:txBody>
          <a:bodyPr anchorCtr="0" anchor="ctr" bIns="8275" lIns="16550" spcFirstLastPara="1" rIns="16550" wrap="square" tIns="8275">
            <a:noAutofit/>
          </a:bodyPr>
          <a:lstStyle>
            <a:lvl1pPr lvl="0" algn="ctr">
              <a:spcBef>
                <a:spcPts val="0"/>
              </a:spcBef>
              <a:spcAft>
                <a:spcPts val="0"/>
              </a:spcAft>
              <a:buSzPts val="300"/>
              <a:buNone/>
              <a:defRPr/>
            </a:lvl1pPr>
            <a:lvl2pPr lvl="1" algn="l">
              <a:spcBef>
                <a:spcPts val="0"/>
              </a:spcBef>
              <a:spcAft>
                <a:spcPts val="0"/>
              </a:spcAft>
              <a:buSzPts val="300"/>
              <a:buNone/>
              <a:defRPr/>
            </a:lvl2pPr>
            <a:lvl3pPr lvl="2" algn="l">
              <a:spcBef>
                <a:spcPts val="0"/>
              </a:spcBef>
              <a:spcAft>
                <a:spcPts val="0"/>
              </a:spcAft>
              <a:buSzPts val="300"/>
              <a:buNone/>
              <a:defRPr/>
            </a:lvl3pPr>
            <a:lvl4pPr lvl="3" algn="l">
              <a:spcBef>
                <a:spcPts val="0"/>
              </a:spcBef>
              <a:spcAft>
                <a:spcPts val="0"/>
              </a:spcAft>
              <a:buSzPts val="300"/>
              <a:buNone/>
              <a:defRPr/>
            </a:lvl4pPr>
            <a:lvl5pPr lvl="4" algn="l">
              <a:spcBef>
                <a:spcPts val="0"/>
              </a:spcBef>
              <a:spcAft>
                <a:spcPts val="0"/>
              </a:spcAft>
              <a:buSzPts val="300"/>
              <a:buNone/>
              <a:defRPr/>
            </a:lvl5pPr>
            <a:lvl6pPr lvl="5" algn="l">
              <a:spcBef>
                <a:spcPts val="0"/>
              </a:spcBef>
              <a:spcAft>
                <a:spcPts val="0"/>
              </a:spcAft>
              <a:buSzPts val="300"/>
              <a:buNone/>
              <a:defRPr/>
            </a:lvl6pPr>
            <a:lvl7pPr lvl="6" algn="l">
              <a:spcBef>
                <a:spcPts val="0"/>
              </a:spcBef>
              <a:spcAft>
                <a:spcPts val="0"/>
              </a:spcAft>
              <a:buSzPts val="300"/>
              <a:buNone/>
              <a:defRPr/>
            </a:lvl7pPr>
            <a:lvl8pPr lvl="7" algn="l">
              <a:spcBef>
                <a:spcPts val="0"/>
              </a:spcBef>
              <a:spcAft>
                <a:spcPts val="0"/>
              </a:spcAft>
              <a:buSzPts val="300"/>
              <a:buNone/>
              <a:defRPr/>
            </a:lvl8pPr>
            <a:lvl9pPr lvl="8" algn="l">
              <a:spcBef>
                <a:spcPts val="0"/>
              </a:spcBef>
              <a:spcAft>
                <a:spcPts val="0"/>
              </a:spcAft>
              <a:buSzPts val="300"/>
              <a:buNone/>
              <a:defRPr/>
            </a:lvl9pPr>
          </a:lstStyle>
          <a:p/>
        </p:txBody>
      </p:sp>
      <p:sp>
        <p:nvSpPr>
          <p:cNvPr id="20" name="Google Shape;20;p6"/>
          <p:cNvSpPr txBox="1"/>
          <p:nvPr>
            <p:ph idx="12" type="sldNum"/>
          </p:nvPr>
        </p:nvSpPr>
        <p:spPr>
          <a:xfrm>
            <a:off x="3559501" y="8341669"/>
            <a:ext cx="1134000" cy="479100"/>
          </a:xfrm>
          <a:prstGeom prst="rect">
            <a:avLst/>
          </a:prstGeom>
          <a:noFill/>
          <a:ln>
            <a:noFill/>
          </a:ln>
        </p:spPr>
        <p:txBody>
          <a:bodyPr anchorCtr="0" anchor="ctr" bIns="8275" lIns="16550" spcFirstLastPara="1" rIns="16550" wrap="square" tIns="8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21" name="Shape 21"/>
        <p:cNvGrpSpPr/>
        <p:nvPr/>
      </p:nvGrpSpPr>
      <p:grpSpPr>
        <a:xfrm>
          <a:off x="0" y="0"/>
          <a:ext cx="0" cy="0"/>
          <a:chOff x="0" y="0"/>
          <a:chExt cx="0" cy="0"/>
        </a:xfrm>
      </p:grpSpPr>
      <p:sp>
        <p:nvSpPr>
          <p:cNvPr id="22" name="Google Shape;22;p7"/>
          <p:cNvSpPr txBox="1"/>
          <p:nvPr>
            <p:ph type="title"/>
          </p:nvPr>
        </p:nvSpPr>
        <p:spPr>
          <a:xfrm>
            <a:off x="346500" y="479169"/>
            <a:ext cx="4347000" cy="1739700"/>
          </a:xfrm>
          <a:prstGeom prst="rect">
            <a:avLst/>
          </a:prstGeom>
          <a:noFill/>
          <a:ln>
            <a:noFill/>
          </a:ln>
        </p:spPr>
        <p:txBody>
          <a:bodyPr anchorCtr="0" anchor="ctr" bIns="8275" lIns="16550" spcFirstLastPara="1" rIns="16550" wrap="square" tIns="8275">
            <a:normAutofit/>
          </a:bodyPr>
          <a:lstStyle>
            <a:lvl1pPr lvl="0" algn="l">
              <a:lnSpc>
                <a:spcPct val="90000"/>
              </a:lnSpc>
              <a:spcBef>
                <a:spcPts val="0"/>
              </a:spcBef>
              <a:spcAft>
                <a:spcPts val="0"/>
              </a:spcAft>
              <a:buClr>
                <a:schemeClr val="dk1"/>
              </a:buClr>
              <a:buSzPts val="300"/>
              <a:buNone/>
              <a:defRPr/>
            </a:lvl1pPr>
            <a:lvl2pPr lvl="1">
              <a:spcBef>
                <a:spcPts val="0"/>
              </a:spcBef>
              <a:spcAft>
                <a:spcPts val="0"/>
              </a:spcAft>
              <a:buSzPts val="300"/>
              <a:buNone/>
              <a:defRPr/>
            </a:lvl2pPr>
            <a:lvl3pPr lvl="2">
              <a:spcBef>
                <a:spcPts val="0"/>
              </a:spcBef>
              <a:spcAft>
                <a:spcPts val="0"/>
              </a:spcAft>
              <a:buSzPts val="300"/>
              <a:buNone/>
              <a:defRPr/>
            </a:lvl3pPr>
            <a:lvl4pPr lvl="3">
              <a:spcBef>
                <a:spcPts val="0"/>
              </a:spcBef>
              <a:spcAft>
                <a:spcPts val="0"/>
              </a:spcAft>
              <a:buSzPts val="300"/>
              <a:buNone/>
              <a:defRPr/>
            </a:lvl4pPr>
            <a:lvl5pPr lvl="4">
              <a:spcBef>
                <a:spcPts val="0"/>
              </a:spcBef>
              <a:spcAft>
                <a:spcPts val="0"/>
              </a:spcAft>
              <a:buSzPts val="300"/>
              <a:buNone/>
              <a:defRPr/>
            </a:lvl5pPr>
            <a:lvl6pPr lvl="5">
              <a:spcBef>
                <a:spcPts val="0"/>
              </a:spcBef>
              <a:spcAft>
                <a:spcPts val="0"/>
              </a:spcAft>
              <a:buSzPts val="300"/>
              <a:buNone/>
              <a:defRPr/>
            </a:lvl6pPr>
            <a:lvl7pPr lvl="6">
              <a:spcBef>
                <a:spcPts val="0"/>
              </a:spcBef>
              <a:spcAft>
                <a:spcPts val="0"/>
              </a:spcAft>
              <a:buSzPts val="300"/>
              <a:buNone/>
              <a:defRPr/>
            </a:lvl7pPr>
            <a:lvl8pPr lvl="7">
              <a:spcBef>
                <a:spcPts val="0"/>
              </a:spcBef>
              <a:spcAft>
                <a:spcPts val="0"/>
              </a:spcAft>
              <a:buSzPts val="300"/>
              <a:buNone/>
              <a:defRPr/>
            </a:lvl8pPr>
            <a:lvl9pPr lvl="8">
              <a:spcBef>
                <a:spcPts val="0"/>
              </a:spcBef>
              <a:spcAft>
                <a:spcPts val="0"/>
              </a:spcAft>
              <a:buSzPts val="300"/>
              <a:buNone/>
              <a:defRPr/>
            </a:lvl9pPr>
          </a:lstStyle>
          <a:p/>
        </p:txBody>
      </p:sp>
      <p:sp>
        <p:nvSpPr>
          <p:cNvPr id="23" name="Google Shape;23;p7"/>
          <p:cNvSpPr txBox="1"/>
          <p:nvPr>
            <p:ph idx="1" type="body"/>
          </p:nvPr>
        </p:nvSpPr>
        <p:spPr>
          <a:xfrm>
            <a:off x="346500" y="2395833"/>
            <a:ext cx="4347000" cy="5710500"/>
          </a:xfrm>
          <a:prstGeom prst="rect">
            <a:avLst/>
          </a:prstGeom>
          <a:noFill/>
          <a:ln>
            <a:noFill/>
          </a:ln>
        </p:spPr>
        <p:txBody>
          <a:bodyPr anchorCtr="0" anchor="t" bIns="8275" lIns="16550" spcFirstLastPara="1" rIns="16550" wrap="square" tIns="8275">
            <a:normAutofit/>
          </a:bodyPr>
          <a:lstStyle>
            <a:lvl1pPr indent="-247650" lvl="0" marL="457200" algn="l">
              <a:lnSpc>
                <a:spcPct val="90000"/>
              </a:lnSpc>
              <a:spcBef>
                <a:spcPts val="600"/>
              </a:spcBef>
              <a:spcAft>
                <a:spcPts val="0"/>
              </a:spcAft>
              <a:buClr>
                <a:schemeClr val="dk1"/>
              </a:buClr>
              <a:buSzPts val="300"/>
              <a:buChar char="•"/>
              <a:defRPr/>
            </a:lvl1pPr>
            <a:lvl2pPr indent="-247650" lvl="1" marL="914400" algn="l">
              <a:lnSpc>
                <a:spcPct val="90000"/>
              </a:lnSpc>
              <a:spcBef>
                <a:spcPts val="300"/>
              </a:spcBef>
              <a:spcAft>
                <a:spcPts val="0"/>
              </a:spcAft>
              <a:buClr>
                <a:schemeClr val="dk1"/>
              </a:buClr>
              <a:buSzPts val="300"/>
              <a:buChar char="•"/>
              <a:defRPr/>
            </a:lvl2pPr>
            <a:lvl3pPr indent="-247650" lvl="2" marL="1371600" algn="l">
              <a:lnSpc>
                <a:spcPct val="90000"/>
              </a:lnSpc>
              <a:spcBef>
                <a:spcPts val="300"/>
              </a:spcBef>
              <a:spcAft>
                <a:spcPts val="0"/>
              </a:spcAft>
              <a:buClr>
                <a:schemeClr val="dk1"/>
              </a:buClr>
              <a:buSzPts val="300"/>
              <a:buChar char="•"/>
              <a:defRPr/>
            </a:lvl3pPr>
            <a:lvl4pPr indent="-247650" lvl="3" marL="1828800" algn="l">
              <a:lnSpc>
                <a:spcPct val="90000"/>
              </a:lnSpc>
              <a:spcBef>
                <a:spcPts val="300"/>
              </a:spcBef>
              <a:spcAft>
                <a:spcPts val="0"/>
              </a:spcAft>
              <a:buClr>
                <a:schemeClr val="dk1"/>
              </a:buClr>
              <a:buSzPts val="300"/>
              <a:buChar char="•"/>
              <a:defRPr/>
            </a:lvl4pPr>
            <a:lvl5pPr indent="-247650" lvl="4" marL="2286000" algn="l">
              <a:lnSpc>
                <a:spcPct val="90000"/>
              </a:lnSpc>
              <a:spcBef>
                <a:spcPts val="300"/>
              </a:spcBef>
              <a:spcAft>
                <a:spcPts val="0"/>
              </a:spcAft>
              <a:buClr>
                <a:schemeClr val="dk1"/>
              </a:buClr>
              <a:buSzPts val="300"/>
              <a:buChar char="•"/>
              <a:defRPr/>
            </a:lvl5pPr>
            <a:lvl6pPr indent="-247650" lvl="5" marL="2743200" algn="l">
              <a:lnSpc>
                <a:spcPct val="90000"/>
              </a:lnSpc>
              <a:spcBef>
                <a:spcPts val="300"/>
              </a:spcBef>
              <a:spcAft>
                <a:spcPts val="0"/>
              </a:spcAft>
              <a:buClr>
                <a:schemeClr val="dk1"/>
              </a:buClr>
              <a:buSzPts val="300"/>
              <a:buChar char="•"/>
              <a:defRPr/>
            </a:lvl6pPr>
            <a:lvl7pPr indent="-247650" lvl="6" marL="3200400" algn="l">
              <a:lnSpc>
                <a:spcPct val="90000"/>
              </a:lnSpc>
              <a:spcBef>
                <a:spcPts val="300"/>
              </a:spcBef>
              <a:spcAft>
                <a:spcPts val="0"/>
              </a:spcAft>
              <a:buClr>
                <a:schemeClr val="dk1"/>
              </a:buClr>
              <a:buSzPts val="300"/>
              <a:buChar char="•"/>
              <a:defRPr/>
            </a:lvl7pPr>
            <a:lvl8pPr indent="-247650" lvl="7" marL="3657600" algn="l">
              <a:lnSpc>
                <a:spcPct val="90000"/>
              </a:lnSpc>
              <a:spcBef>
                <a:spcPts val="300"/>
              </a:spcBef>
              <a:spcAft>
                <a:spcPts val="0"/>
              </a:spcAft>
              <a:buClr>
                <a:schemeClr val="dk1"/>
              </a:buClr>
              <a:buSzPts val="300"/>
              <a:buChar char="•"/>
              <a:defRPr/>
            </a:lvl8pPr>
            <a:lvl9pPr indent="-247650" lvl="8" marL="4114800" algn="l">
              <a:lnSpc>
                <a:spcPct val="90000"/>
              </a:lnSpc>
              <a:spcBef>
                <a:spcPts val="300"/>
              </a:spcBef>
              <a:spcAft>
                <a:spcPts val="0"/>
              </a:spcAft>
              <a:buClr>
                <a:schemeClr val="dk1"/>
              </a:buClr>
              <a:buSzPts val="300"/>
              <a:buChar char="•"/>
              <a:defRPr/>
            </a:lvl9pPr>
          </a:lstStyle>
          <a:p/>
        </p:txBody>
      </p:sp>
      <p:sp>
        <p:nvSpPr>
          <p:cNvPr id="24" name="Google Shape;24;p7"/>
          <p:cNvSpPr txBox="1"/>
          <p:nvPr>
            <p:ph idx="10" type="dt"/>
          </p:nvPr>
        </p:nvSpPr>
        <p:spPr>
          <a:xfrm>
            <a:off x="346500" y="8341669"/>
            <a:ext cx="1134000" cy="479100"/>
          </a:xfrm>
          <a:prstGeom prst="rect">
            <a:avLst/>
          </a:prstGeom>
          <a:noFill/>
          <a:ln>
            <a:noFill/>
          </a:ln>
        </p:spPr>
        <p:txBody>
          <a:bodyPr anchorCtr="0" anchor="ctr" bIns="8275" lIns="16550" spcFirstLastPara="1" rIns="16550" wrap="square" tIns="8275">
            <a:noAutofit/>
          </a:bodyPr>
          <a:lstStyle>
            <a:lvl1pPr lvl="0" algn="l">
              <a:spcBef>
                <a:spcPts val="0"/>
              </a:spcBef>
              <a:spcAft>
                <a:spcPts val="0"/>
              </a:spcAft>
              <a:buSzPts val="300"/>
              <a:buNone/>
              <a:defRPr/>
            </a:lvl1pPr>
            <a:lvl2pPr lvl="1" algn="l">
              <a:spcBef>
                <a:spcPts val="0"/>
              </a:spcBef>
              <a:spcAft>
                <a:spcPts val="0"/>
              </a:spcAft>
              <a:buSzPts val="300"/>
              <a:buNone/>
              <a:defRPr/>
            </a:lvl2pPr>
            <a:lvl3pPr lvl="2" algn="l">
              <a:spcBef>
                <a:spcPts val="0"/>
              </a:spcBef>
              <a:spcAft>
                <a:spcPts val="0"/>
              </a:spcAft>
              <a:buSzPts val="300"/>
              <a:buNone/>
              <a:defRPr/>
            </a:lvl3pPr>
            <a:lvl4pPr lvl="3" algn="l">
              <a:spcBef>
                <a:spcPts val="0"/>
              </a:spcBef>
              <a:spcAft>
                <a:spcPts val="0"/>
              </a:spcAft>
              <a:buSzPts val="300"/>
              <a:buNone/>
              <a:defRPr/>
            </a:lvl4pPr>
            <a:lvl5pPr lvl="4" algn="l">
              <a:spcBef>
                <a:spcPts val="0"/>
              </a:spcBef>
              <a:spcAft>
                <a:spcPts val="0"/>
              </a:spcAft>
              <a:buSzPts val="300"/>
              <a:buNone/>
              <a:defRPr/>
            </a:lvl5pPr>
            <a:lvl6pPr lvl="5" algn="l">
              <a:spcBef>
                <a:spcPts val="0"/>
              </a:spcBef>
              <a:spcAft>
                <a:spcPts val="0"/>
              </a:spcAft>
              <a:buSzPts val="300"/>
              <a:buNone/>
              <a:defRPr/>
            </a:lvl6pPr>
            <a:lvl7pPr lvl="6" algn="l">
              <a:spcBef>
                <a:spcPts val="0"/>
              </a:spcBef>
              <a:spcAft>
                <a:spcPts val="0"/>
              </a:spcAft>
              <a:buSzPts val="300"/>
              <a:buNone/>
              <a:defRPr/>
            </a:lvl7pPr>
            <a:lvl8pPr lvl="7" algn="l">
              <a:spcBef>
                <a:spcPts val="0"/>
              </a:spcBef>
              <a:spcAft>
                <a:spcPts val="0"/>
              </a:spcAft>
              <a:buSzPts val="300"/>
              <a:buNone/>
              <a:defRPr/>
            </a:lvl8pPr>
            <a:lvl9pPr lvl="8" algn="l">
              <a:spcBef>
                <a:spcPts val="0"/>
              </a:spcBef>
              <a:spcAft>
                <a:spcPts val="0"/>
              </a:spcAft>
              <a:buSzPts val="300"/>
              <a:buNone/>
              <a:defRPr/>
            </a:lvl9pPr>
          </a:lstStyle>
          <a:p/>
        </p:txBody>
      </p:sp>
      <p:sp>
        <p:nvSpPr>
          <p:cNvPr id="25" name="Google Shape;25;p7"/>
          <p:cNvSpPr txBox="1"/>
          <p:nvPr>
            <p:ph idx="11" type="ftr"/>
          </p:nvPr>
        </p:nvSpPr>
        <p:spPr>
          <a:xfrm>
            <a:off x="1669501" y="8341669"/>
            <a:ext cx="1701000" cy="479100"/>
          </a:xfrm>
          <a:prstGeom prst="rect">
            <a:avLst/>
          </a:prstGeom>
          <a:noFill/>
          <a:ln>
            <a:noFill/>
          </a:ln>
        </p:spPr>
        <p:txBody>
          <a:bodyPr anchorCtr="0" anchor="ctr" bIns="8275" lIns="16550" spcFirstLastPara="1" rIns="16550" wrap="square" tIns="8275">
            <a:noAutofit/>
          </a:bodyPr>
          <a:lstStyle>
            <a:lvl1pPr lvl="0" algn="ctr">
              <a:spcBef>
                <a:spcPts val="0"/>
              </a:spcBef>
              <a:spcAft>
                <a:spcPts val="0"/>
              </a:spcAft>
              <a:buSzPts val="300"/>
              <a:buNone/>
              <a:defRPr/>
            </a:lvl1pPr>
            <a:lvl2pPr lvl="1" algn="l">
              <a:spcBef>
                <a:spcPts val="0"/>
              </a:spcBef>
              <a:spcAft>
                <a:spcPts val="0"/>
              </a:spcAft>
              <a:buSzPts val="300"/>
              <a:buNone/>
              <a:defRPr/>
            </a:lvl2pPr>
            <a:lvl3pPr lvl="2" algn="l">
              <a:spcBef>
                <a:spcPts val="0"/>
              </a:spcBef>
              <a:spcAft>
                <a:spcPts val="0"/>
              </a:spcAft>
              <a:buSzPts val="300"/>
              <a:buNone/>
              <a:defRPr/>
            </a:lvl3pPr>
            <a:lvl4pPr lvl="3" algn="l">
              <a:spcBef>
                <a:spcPts val="0"/>
              </a:spcBef>
              <a:spcAft>
                <a:spcPts val="0"/>
              </a:spcAft>
              <a:buSzPts val="300"/>
              <a:buNone/>
              <a:defRPr/>
            </a:lvl4pPr>
            <a:lvl5pPr lvl="4" algn="l">
              <a:spcBef>
                <a:spcPts val="0"/>
              </a:spcBef>
              <a:spcAft>
                <a:spcPts val="0"/>
              </a:spcAft>
              <a:buSzPts val="300"/>
              <a:buNone/>
              <a:defRPr/>
            </a:lvl5pPr>
            <a:lvl6pPr lvl="5" algn="l">
              <a:spcBef>
                <a:spcPts val="0"/>
              </a:spcBef>
              <a:spcAft>
                <a:spcPts val="0"/>
              </a:spcAft>
              <a:buSzPts val="300"/>
              <a:buNone/>
              <a:defRPr/>
            </a:lvl6pPr>
            <a:lvl7pPr lvl="6" algn="l">
              <a:spcBef>
                <a:spcPts val="0"/>
              </a:spcBef>
              <a:spcAft>
                <a:spcPts val="0"/>
              </a:spcAft>
              <a:buSzPts val="300"/>
              <a:buNone/>
              <a:defRPr/>
            </a:lvl7pPr>
            <a:lvl8pPr lvl="7" algn="l">
              <a:spcBef>
                <a:spcPts val="0"/>
              </a:spcBef>
              <a:spcAft>
                <a:spcPts val="0"/>
              </a:spcAft>
              <a:buSzPts val="300"/>
              <a:buNone/>
              <a:defRPr/>
            </a:lvl8pPr>
            <a:lvl9pPr lvl="8" algn="l">
              <a:spcBef>
                <a:spcPts val="0"/>
              </a:spcBef>
              <a:spcAft>
                <a:spcPts val="0"/>
              </a:spcAft>
              <a:buSzPts val="300"/>
              <a:buNone/>
              <a:defRPr/>
            </a:lvl9pPr>
          </a:lstStyle>
          <a:p/>
        </p:txBody>
      </p:sp>
      <p:sp>
        <p:nvSpPr>
          <p:cNvPr id="26" name="Google Shape;26;p7"/>
          <p:cNvSpPr txBox="1"/>
          <p:nvPr>
            <p:ph idx="12" type="sldNum"/>
          </p:nvPr>
        </p:nvSpPr>
        <p:spPr>
          <a:xfrm>
            <a:off x="3559501" y="8341669"/>
            <a:ext cx="1134000" cy="479100"/>
          </a:xfrm>
          <a:prstGeom prst="rect">
            <a:avLst/>
          </a:prstGeom>
          <a:noFill/>
          <a:ln>
            <a:noFill/>
          </a:ln>
        </p:spPr>
        <p:txBody>
          <a:bodyPr anchorCtr="0" anchor="ctr" bIns="8275" lIns="16550" spcFirstLastPara="1" rIns="16550" wrap="square" tIns="8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27" name="Shape 27"/>
        <p:cNvGrpSpPr/>
        <p:nvPr/>
      </p:nvGrpSpPr>
      <p:grpSpPr>
        <a:xfrm>
          <a:off x="0" y="0"/>
          <a:ext cx="0" cy="0"/>
          <a:chOff x="0" y="0"/>
          <a:chExt cx="0" cy="0"/>
        </a:xfrm>
      </p:grpSpPr>
      <p:sp>
        <p:nvSpPr>
          <p:cNvPr id="28" name="Google Shape;28;p8"/>
          <p:cNvSpPr txBox="1"/>
          <p:nvPr>
            <p:ph type="title"/>
          </p:nvPr>
        </p:nvSpPr>
        <p:spPr>
          <a:xfrm>
            <a:off x="343876" y="2243753"/>
            <a:ext cx="4347000" cy="3743700"/>
          </a:xfrm>
          <a:prstGeom prst="rect">
            <a:avLst/>
          </a:prstGeom>
          <a:noFill/>
          <a:ln>
            <a:noFill/>
          </a:ln>
        </p:spPr>
        <p:txBody>
          <a:bodyPr anchorCtr="0" anchor="b" bIns="8275" lIns="16550" spcFirstLastPara="1" rIns="16550" wrap="square" tIns="8275">
            <a:normAutofit/>
          </a:bodyPr>
          <a:lstStyle>
            <a:lvl1pPr lvl="0" algn="l">
              <a:lnSpc>
                <a:spcPct val="90000"/>
              </a:lnSpc>
              <a:spcBef>
                <a:spcPts val="0"/>
              </a:spcBef>
              <a:spcAft>
                <a:spcPts val="0"/>
              </a:spcAft>
              <a:buClr>
                <a:schemeClr val="dk1"/>
              </a:buClr>
              <a:buSzPts val="3600"/>
              <a:buFont typeface="Calibri"/>
              <a:buNone/>
              <a:defRPr sz="3600"/>
            </a:lvl1pPr>
            <a:lvl2pPr lvl="1">
              <a:spcBef>
                <a:spcPts val="0"/>
              </a:spcBef>
              <a:spcAft>
                <a:spcPts val="0"/>
              </a:spcAft>
              <a:buSzPts val="300"/>
              <a:buNone/>
              <a:defRPr/>
            </a:lvl2pPr>
            <a:lvl3pPr lvl="2">
              <a:spcBef>
                <a:spcPts val="0"/>
              </a:spcBef>
              <a:spcAft>
                <a:spcPts val="0"/>
              </a:spcAft>
              <a:buSzPts val="300"/>
              <a:buNone/>
              <a:defRPr/>
            </a:lvl3pPr>
            <a:lvl4pPr lvl="3">
              <a:spcBef>
                <a:spcPts val="0"/>
              </a:spcBef>
              <a:spcAft>
                <a:spcPts val="0"/>
              </a:spcAft>
              <a:buSzPts val="300"/>
              <a:buNone/>
              <a:defRPr/>
            </a:lvl4pPr>
            <a:lvl5pPr lvl="4">
              <a:spcBef>
                <a:spcPts val="0"/>
              </a:spcBef>
              <a:spcAft>
                <a:spcPts val="0"/>
              </a:spcAft>
              <a:buSzPts val="300"/>
              <a:buNone/>
              <a:defRPr/>
            </a:lvl5pPr>
            <a:lvl6pPr lvl="5">
              <a:spcBef>
                <a:spcPts val="0"/>
              </a:spcBef>
              <a:spcAft>
                <a:spcPts val="0"/>
              </a:spcAft>
              <a:buSzPts val="300"/>
              <a:buNone/>
              <a:defRPr/>
            </a:lvl6pPr>
            <a:lvl7pPr lvl="6">
              <a:spcBef>
                <a:spcPts val="0"/>
              </a:spcBef>
              <a:spcAft>
                <a:spcPts val="0"/>
              </a:spcAft>
              <a:buSzPts val="300"/>
              <a:buNone/>
              <a:defRPr/>
            </a:lvl7pPr>
            <a:lvl8pPr lvl="7">
              <a:spcBef>
                <a:spcPts val="0"/>
              </a:spcBef>
              <a:spcAft>
                <a:spcPts val="0"/>
              </a:spcAft>
              <a:buSzPts val="300"/>
              <a:buNone/>
              <a:defRPr/>
            </a:lvl8pPr>
            <a:lvl9pPr lvl="8">
              <a:spcBef>
                <a:spcPts val="0"/>
              </a:spcBef>
              <a:spcAft>
                <a:spcPts val="0"/>
              </a:spcAft>
              <a:buSzPts val="300"/>
              <a:buNone/>
              <a:defRPr/>
            </a:lvl9pPr>
          </a:lstStyle>
          <a:p/>
        </p:txBody>
      </p:sp>
      <p:sp>
        <p:nvSpPr>
          <p:cNvPr id="29" name="Google Shape;29;p8"/>
          <p:cNvSpPr txBox="1"/>
          <p:nvPr>
            <p:ph idx="1" type="body"/>
          </p:nvPr>
        </p:nvSpPr>
        <p:spPr>
          <a:xfrm>
            <a:off x="343876" y="6022919"/>
            <a:ext cx="4347000" cy="1968900"/>
          </a:xfrm>
          <a:prstGeom prst="rect">
            <a:avLst/>
          </a:prstGeom>
          <a:noFill/>
          <a:ln>
            <a:noFill/>
          </a:ln>
        </p:spPr>
        <p:txBody>
          <a:bodyPr anchorCtr="0" anchor="t" bIns="8275" lIns="16550" spcFirstLastPara="1" rIns="16550" wrap="square" tIns="8275">
            <a:normAutofit/>
          </a:bodyPr>
          <a:lstStyle>
            <a:lvl1pPr indent="-228600" lvl="0" marL="457200" algn="l">
              <a:lnSpc>
                <a:spcPct val="90000"/>
              </a:lnSpc>
              <a:spcBef>
                <a:spcPts val="600"/>
              </a:spcBef>
              <a:spcAft>
                <a:spcPts val="0"/>
              </a:spcAft>
              <a:buClr>
                <a:schemeClr val="dk1"/>
              </a:buClr>
              <a:buSzPts val="1400"/>
              <a:buNone/>
              <a:defRPr sz="1400">
                <a:solidFill>
                  <a:schemeClr val="dk1"/>
                </a:solidFill>
              </a:defRPr>
            </a:lvl1pPr>
            <a:lvl2pPr indent="-228600" lvl="1" marL="914400" algn="l">
              <a:lnSpc>
                <a:spcPct val="90000"/>
              </a:lnSpc>
              <a:spcBef>
                <a:spcPts val="300"/>
              </a:spcBef>
              <a:spcAft>
                <a:spcPts val="0"/>
              </a:spcAft>
              <a:buClr>
                <a:srgbClr val="888888"/>
              </a:buClr>
              <a:buSzPts val="1200"/>
              <a:buNone/>
              <a:defRPr sz="1200">
                <a:solidFill>
                  <a:srgbClr val="888888"/>
                </a:solidFill>
              </a:defRPr>
            </a:lvl2pPr>
            <a:lvl3pPr indent="-228600" lvl="2" marL="1371600" algn="l">
              <a:lnSpc>
                <a:spcPct val="90000"/>
              </a:lnSpc>
              <a:spcBef>
                <a:spcPts val="300"/>
              </a:spcBef>
              <a:spcAft>
                <a:spcPts val="0"/>
              </a:spcAft>
              <a:buClr>
                <a:srgbClr val="888888"/>
              </a:buClr>
              <a:buSzPts val="1100"/>
              <a:buNone/>
              <a:defRPr sz="1100">
                <a:solidFill>
                  <a:srgbClr val="888888"/>
                </a:solidFill>
              </a:defRPr>
            </a:lvl3pPr>
            <a:lvl4pPr indent="-228600" lvl="3" marL="1828800" algn="l">
              <a:lnSpc>
                <a:spcPct val="90000"/>
              </a:lnSpc>
              <a:spcBef>
                <a:spcPts val="300"/>
              </a:spcBef>
              <a:spcAft>
                <a:spcPts val="0"/>
              </a:spcAft>
              <a:buClr>
                <a:srgbClr val="888888"/>
              </a:buClr>
              <a:buSzPts val="1000"/>
              <a:buNone/>
              <a:defRPr sz="1000">
                <a:solidFill>
                  <a:srgbClr val="888888"/>
                </a:solidFill>
              </a:defRPr>
            </a:lvl4pPr>
            <a:lvl5pPr indent="-228600" lvl="4" marL="2286000" algn="l">
              <a:lnSpc>
                <a:spcPct val="90000"/>
              </a:lnSpc>
              <a:spcBef>
                <a:spcPts val="300"/>
              </a:spcBef>
              <a:spcAft>
                <a:spcPts val="0"/>
              </a:spcAft>
              <a:buClr>
                <a:srgbClr val="888888"/>
              </a:buClr>
              <a:buSzPts val="1000"/>
              <a:buNone/>
              <a:defRPr sz="1000">
                <a:solidFill>
                  <a:srgbClr val="888888"/>
                </a:solidFill>
              </a:defRPr>
            </a:lvl5pPr>
            <a:lvl6pPr indent="-228600" lvl="5" marL="2743200" algn="l">
              <a:lnSpc>
                <a:spcPct val="90000"/>
              </a:lnSpc>
              <a:spcBef>
                <a:spcPts val="300"/>
              </a:spcBef>
              <a:spcAft>
                <a:spcPts val="0"/>
              </a:spcAft>
              <a:buClr>
                <a:srgbClr val="888888"/>
              </a:buClr>
              <a:buSzPts val="1000"/>
              <a:buNone/>
              <a:defRPr sz="1000">
                <a:solidFill>
                  <a:srgbClr val="888888"/>
                </a:solidFill>
              </a:defRPr>
            </a:lvl6pPr>
            <a:lvl7pPr indent="-228600" lvl="6" marL="3200400" algn="l">
              <a:lnSpc>
                <a:spcPct val="90000"/>
              </a:lnSpc>
              <a:spcBef>
                <a:spcPts val="300"/>
              </a:spcBef>
              <a:spcAft>
                <a:spcPts val="0"/>
              </a:spcAft>
              <a:buClr>
                <a:srgbClr val="888888"/>
              </a:buClr>
              <a:buSzPts val="1000"/>
              <a:buNone/>
              <a:defRPr sz="1000">
                <a:solidFill>
                  <a:srgbClr val="888888"/>
                </a:solidFill>
              </a:defRPr>
            </a:lvl7pPr>
            <a:lvl8pPr indent="-228600" lvl="7" marL="3657600" algn="l">
              <a:lnSpc>
                <a:spcPct val="90000"/>
              </a:lnSpc>
              <a:spcBef>
                <a:spcPts val="300"/>
              </a:spcBef>
              <a:spcAft>
                <a:spcPts val="0"/>
              </a:spcAft>
              <a:buClr>
                <a:srgbClr val="888888"/>
              </a:buClr>
              <a:buSzPts val="1000"/>
              <a:buNone/>
              <a:defRPr sz="1000">
                <a:solidFill>
                  <a:srgbClr val="888888"/>
                </a:solidFill>
              </a:defRPr>
            </a:lvl8pPr>
            <a:lvl9pPr indent="-228600" lvl="8" marL="4114800" algn="l">
              <a:lnSpc>
                <a:spcPct val="90000"/>
              </a:lnSpc>
              <a:spcBef>
                <a:spcPts val="300"/>
              </a:spcBef>
              <a:spcAft>
                <a:spcPts val="0"/>
              </a:spcAft>
              <a:buClr>
                <a:srgbClr val="888888"/>
              </a:buClr>
              <a:buSzPts val="1000"/>
              <a:buNone/>
              <a:defRPr sz="1000">
                <a:solidFill>
                  <a:srgbClr val="888888"/>
                </a:solidFill>
              </a:defRPr>
            </a:lvl9pPr>
          </a:lstStyle>
          <a:p/>
        </p:txBody>
      </p:sp>
      <p:sp>
        <p:nvSpPr>
          <p:cNvPr id="30" name="Google Shape;30;p8"/>
          <p:cNvSpPr txBox="1"/>
          <p:nvPr>
            <p:ph idx="10" type="dt"/>
          </p:nvPr>
        </p:nvSpPr>
        <p:spPr>
          <a:xfrm>
            <a:off x="346500" y="8341669"/>
            <a:ext cx="1134000" cy="479100"/>
          </a:xfrm>
          <a:prstGeom prst="rect">
            <a:avLst/>
          </a:prstGeom>
          <a:noFill/>
          <a:ln>
            <a:noFill/>
          </a:ln>
        </p:spPr>
        <p:txBody>
          <a:bodyPr anchorCtr="0" anchor="ctr" bIns="8275" lIns="16550" spcFirstLastPara="1" rIns="16550" wrap="square" tIns="8275">
            <a:noAutofit/>
          </a:bodyPr>
          <a:lstStyle>
            <a:lvl1pPr lvl="0" algn="l">
              <a:spcBef>
                <a:spcPts val="0"/>
              </a:spcBef>
              <a:spcAft>
                <a:spcPts val="0"/>
              </a:spcAft>
              <a:buSzPts val="300"/>
              <a:buNone/>
              <a:defRPr/>
            </a:lvl1pPr>
            <a:lvl2pPr lvl="1" algn="l">
              <a:spcBef>
                <a:spcPts val="0"/>
              </a:spcBef>
              <a:spcAft>
                <a:spcPts val="0"/>
              </a:spcAft>
              <a:buSzPts val="300"/>
              <a:buNone/>
              <a:defRPr/>
            </a:lvl2pPr>
            <a:lvl3pPr lvl="2" algn="l">
              <a:spcBef>
                <a:spcPts val="0"/>
              </a:spcBef>
              <a:spcAft>
                <a:spcPts val="0"/>
              </a:spcAft>
              <a:buSzPts val="300"/>
              <a:buNone/>
              <a:defRPr/>
            </a:lvl3pPr>
            <a:lvl4pPr lvl="3" algn="l">
              <a:spcBef>
                <a:spcPts val="0"/>
              </a:spcBef>
              <a:spcAft>
                <a:spcPts val="0"/>
              </a:spcAft>
              <a:buSzPts val="300"/>
              <a:buNone/>
              <a:defRPr/>
            </a:lvl4pPr>
            <a:lvl5pPr lvl="4" algn="l">
              <a:spcBef>
                <a:spcPts val="0"/>
              </a:spcBef>
              <a:spcAft>
                <a:spcPts val="0"/>
              </a:spcAft>
              <a:buSzPts val="300"/>
              <a:buNone/>
              <a:defRPr/>
            </a:lvl5pPr>
            <a:lvl6pPr lvl="5" algn="l">
              <a:spcBef>
                <a:spcPts val="0"/>
              </a:spcBef>
              <a:spcAft>
                <a:spcPts val="0"/>
              </a:spcAft>
              <a:buSzPts val="300"/>
              <a:buNone/>
              <a:defRPr/>
            </a:lvl6pPr>
            <a:lvl7pPr lvl="6" algn="l">
              <a:spcBef>
                <a:spcPts val="0"/>
              </a:spcBef>
              <a:spcAft>
                <a:spcPts val="0"/>
              </a:spcAft>
              <a:buSzPts val="300"/>
              <a:buNone/>
              <a:defRPr/>
            </a:lvl7pPr>
            <a:lvl8pPr lvl="7" algn="l">
              <a:spcBef>
                <a:spcPts val="0"/>
              </a:spcBef>
              <a:spcAft>
                <a:spcPts val="0"/>
              </a:spcAft>
              <a:buSzPts val="300"/>
              <a:buNone/>
              <a:defRPr/>
            </a:lvl8pPr>
            <a:lvl9pPr lvl="8" algn="l">
              <a:spcBef>
                <a:spcPts val="0"/>
              </a:spcBef>
              <a:spcAft>
                <a:spcPts val="0"/>
              </a:spcAft>
              <a:buSzPts val="300"/>
              <a:buNone/>
              <a:defRPr/>
            </a:lvl9pPr>
          </a:lstStyle>
          <a:p/>
        </p:txBody>
      </p:sp>
      <p:sp>
        <p:nvSpPr>
          <p:cNvPr id="31" name="Google Shape;31;p8"/>
          <p:cNvSpPr txBox="1"/>
          <p:nvPr>
            <p:ph idx="11" type="ftr"/>
          </p:nvPr>
        </p:nvSpPr>
        <p:spPr>
          <a:xfrm>
            <a:off x="1669501" y="8341669"/>
            <a:ext cx="1701000" cy="479100"/>
          </a:xfrm>
          <a:prstGeom prst="rect">
            <a:avLst/>
          </a:prstGeom>
          <a:noFill/>
          <a:ln>
            <a:noFill/>
          </a:ln>
        </p:spPr>
        <p:txBody>
          <a:bodyPr anchorCtr="0" anchor="ctr" bIns="8275" lIns="16550" spcFirstLastPara="1" rIns="16550" wrap="square" tIns="8275">
            <a:noAutofit/>
          </a:bodyPr>
          <a:lstStyle>
            <a:lvl1pPr lvl="0" algn="ctr">
              <a:spcBef>
                <a:spcPts val="0"/>
              </a:spcBef>
              <a:spcAft>
                <a:spcPts val="0"/>
              </a:spcAft>
              <a:buSzPts val="300"/>
              <a:buNone/>
              <a:defRPr/>
            </a:lvl1pPr>
            <a:lvl2pPr lvl="1" algn="l">
              <a:spcBef>
                <a:spcPts val="0"/>
              </a:spcBef>
              <a:spcAft>
                <a:spcPts val="0"/>
              </a:spcAft>
              <a:buSzPts val="300"/>
              <a:buNone/>
              <a:defRPr/>
            </a:lvl2pPr>
            <a:lvl3pPr lvl="2" algn="l">
              <a:spcBef>
                <a:spcPts val="0"/>
              </a:spcBef>
              <a:spcAft>
                <a:spcPts val="0"/>
              </a:spcAft>
              <a:buSzPts val="300"/>
              <a:buNone/>
              <a:defRPr/>
            </a:lvl3pPr>
            <a:lvl4pPr lvl="3" algn="l">
              <a:spcBef>
                <a:spcPts val="0"/>
              </a:spcBef>
              <a:spcAft>
                <a:spcPts val="0"/>
              </a:spcAft>
              <a:buSzPts val="300"/>
              <a:buNone/>
              <a:defRPr/>
            </a:lvl4pPr>
            <a:lvl5pPr lvl="4" algn="l">
              <a:spcBef>
                <a:spcPts val="0"/>
              </a:spcBef>
              <a:spcAft>
                <a:spcPts val="0"/>
              </a:spcAft>
              <a:buSzPts val="300"/>
              <a:buNone/>
              <a:defRPr/>
            </a:lvl5pPr>
            <a:lvl6pPr lvl="5" algn="l">
              <a:spcBef>
                <a:spcPts val="0"/>
              </a:spcBef>
              <a:spcAft>
                <a:spcPts val="0"/>
              </a:spcAft>
              <a:buSzPts val="300"/>
              <a:buNone/>
              <a:defRPr/>
            </a:lvl6pPr>
            <a:lvl7pPr lvl="6" algn="l">
              <a:spcBef>
                <a:spcPts val="0"/>
              </a:spcBef>
              <a:spcAft>
                <a:spcPts val="0"/>
              </a:spcAft>
              <a:buSzPts val="300"/>
              <a:buNone/>
              <a:defRPr/>
            </a:lvl7pPr>
            <a:lvl8pPr lvl="7" algn="l">
              <a:spcBef>
                <a:spcPts val="0"/>
              </a:spcBef>
              <a:spcAft>
                <a:spcPts val="0"/>
              </a:spcAft>
              <a:buSzPts val="300"/>
              <a:buNone/>
              <a:defRPr/>
            </a:lvl8pPr>
            <a:lvl9pPr lvl="8" algn="l">
              <a:spcBef>
                <a:spcPts val="0"/>
              </a:spcBef>
              <a:spcAft>
                <a:spcPts val="0"/>
              </a:spcAft>
              <a:buSzPts val="300"/>
              <a:buNone/>
              <a:defRPr/>
            </a:lvl9pPr>
          </a:lstStyle>
          <a:p/>
        </p:txBody>
      </p:sp>
      <p:sp>
        <p:nvSpPr>
          <p:cNvPr id="32" name="Google Shape;32;p8"/>
          <p:cNvSpPr txBox="1"/>
          <p:nvPr>
            <p:ph idx="12" type="sldNum"/>
          </p:nvPr>
        </p:nvSpPr>
        <p:spPr>
          <a:xfrm>
            <a:off x="3559501" y="8341669"/>
            <a:ext cx="1134000" cy="479100"/>
          </a:xfrm>
          <a:prstGeom prst="rect">
            <a:avLst/>
          </a:prstGeom>
          <a:noFill/>
          <a:ln>
            <a:noFill/>
          </a:ln>
        </p:spPr>
        <p:txBody>
          <a:bodyPr anchorCtr="0" anchor="ctr" bIns="8275" lIns="16550" spcFirstLastPara="1" rIns="16550" wrap="square" tIns="8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33" name="Shape 33"/>
        <p:cNvGrpSpPr/>
        <p:nvPr/>
      </p:nvGrpSpPr>
      <p:grpSpPr>
        <a:xfrm>
          <a:off x="0" y="0"/>
          <a:ext cx="0" cy="0"/>
          <a:chOff x="0" y="0"/>
          <a:chExt cx="0" cy="0"/>
        </a:xfrm>
      </p:grpSpPr>
      <p:sp>
        <p:nvSpPr>
          <p:cNvPr id="34" name="Google Shape;34;p9"/>
          <p:cNvSpPr txBox="1"/>
          <p:nvPr>
            <p:ph type="title"/>
          </p:nvPr>
        </p:nvSpPr>
        <p:spPr>
          <a:xfrm>
            <a:off x="346500" y="479169"/>
            <a:ext cx="4347000" cy="1739700"/>
          </a:xfrm>
          <a:prstGeom prst="rect">
            <a:avLst/>
          </a:prstGeom>
          <a:noFill/>
          <a:ln>
            <a:noFill/>
          </a:ln>
        </p:spPr>
        <p:txBody>
          <a:bodyPr anchorCtr="0" anchor="ctr" bIns="8275" lIns="16550" spcFirstLastPara="1" rIns="16550" wrap="square" tIns="8275">
            <a:normAutofit/>
          </a:bodyPr>
          <a:lstStyle>
            <a:lvl1pPr lvl="0" algn="l">
              <a:lnSpc>
                <a:spcPct val="90000"/>
              </a:lnSpc>
              <a:spcBef>
                <a:spcPts val="0"/>
              </a:spcBef>
              <a:spcAft>
                <a:spcPts val="0"/>
              </a:spcAft>
              <a:buClr>
                <a:schemeClr val="dk1"/>
              </a:buClr>
              <a:buSzPts val="300"/>
              <a:buNone/>
              <a:defRPr/>
            </a:lvl1pPr>
            <a:lvl2pPr lvl="1">
              <a:spcBef>
                <a:spcPts val="0"/>
              </a:spcBef>
              <a:spcAft>
                <a:spcPts val="0"/>
              </a:spcAft>
              <a:buSzPts val="300"/>
              <a:buNone/>
              <a:defRPr/>
            </a:lvl2pPr>
            <a:lvl3pPr lvl="2">
              <a:spcBef>
                <a:spcPts val="0"/>
              </a:spcBef>
              <a:spcAft>
                <a:spcPts val="0"/>
              </a:spcAft>
              <a:buSzPts val="300"/>
              <a:buNone/>
              <a:defRPr/>
            </a:lvl3pPr>
            <a:lvl4pPr lvl="3">
              <a:spcBef>
                <a:spcPts val="0"/>
              </a:spcBef>
              <a:spcAft>
                <a:spcPts val="0"/>
              </a:spcAft>
              <a:buSzPts val="300"/>
              <a:buNone/>
              <a:defRPr/>
            </a:lvl4pPr>
            <a:lvl5pPr lvl="4">
              <a:spcBef>
                <a:spcPts val="0"/>
              </a:spcBef>
              <a:spcAft>
                <a:spcPts val="0"/>
              </a:spcAft>
              <a:buSzPts val="300"/>
              <a:buNone/>
              <a:defRPr/>
            </a:lvl5pPr>
            <a:lvl6pPr lvl="5">
              <a:spcBef>
                <a:spcPts val="0"/>
              </a:spcBef>
              <a:spcAft>
                <a:spcPts val="0"/>
              </a:spcAft>
              <a:buSzPts val="300"/>
              <a:buNone/>
              <a:defRPr/>
            </a:lvl6pPr>
            <a:lvl7pPr lvl="6">
              <a:spcBef>
                <a:spcPts val="0"/>
              </a:spcBef>
              <a:spcAft>
                <a:spcPts val="0"/>
              </a:spcAft>
              <a:buSzPts val="300"/>
              <a:buNone/>
              <a:defRPr/>
            </a:lvl7pPr>
            <a:lvl8pPr lvl="7">
              <a:spcBef>
                <a:spcPts val="0"/>
              </a:spcBef>
              <a:spcAft>
                <a:spcPts val="0"/>
              </a:spcAft>
              <a:buSzPts val="300"/>
              <a:buNone/>
              <a:defRPr/>
            </a:lvl8pPr>
            <a:lvl9pPr lvl="8">
              <a:spcBef>
                <a:spcPts val="0"/>
              </a:spcBef>
              <a:spcAft>
                <a:spcPts val="0"/>
              </a:spcAft>
              <a:buSzPts val="300"/>
              <a:buNone/>
              <a:defRPr/>
            </a:lvl9pPr>
          </a:lstStyle>
          <a:p/>
        </p:txBody>
      </p:sp>
      <p:sp>
        <p:nvSpPr>
          <p:cNvPr id="35" name="Google Shape;35;p9"/>
          <p:cNvSpPr txBox="1"/>
          <p:nvPr>
            <p:ph idx="1" type="body"/>
          </p:nvPr>
        </p:nvSpPr>
        <p:spPr>
          <a:xfrm>
            <a:off x="346500" y="2395833"/>
            <a:ext cx="2142000" cy="5710500"/>
          </a:xfrm>
          <a:prstGeom prst="rect">
            <a:avLst/>
          </a:prstGeom>
          <a:noFill/>
          <a:ln>
            <a:noFill/>
          </a:ln>
        </p:spPr>
        <p:txBody>
          <a:bodyPr anchorCtr="0" anchor="t" bIns="8275" lIns="16550" spcFirstLastPara="1" rIns="16550" wrap="square" tIns="8275">
            <a:normAutofit/>
          </a:bodyPr>
          <a:lstStyle>
            <a:lvl1pPr indent="-247650" lvl="0" marL="457200" algn="l">
              <a:lnSpc>
                <a:spcPct val="90000"/>
              </a:lnSpc>
              <a:spcBef>
                <a:spcPts val="600"/>
              </a:spcBef>
              <a:spcAft>
                <a:spcPts val="0"/>
              </a:spcAft>
              <a:buClr>
                <a:schemeClr val="dk1"/>
              </a:buClr>
              <a:buSzPts val="300"/>
              <a:buChar char="•"/>
              <a:defRPr/>
            </a:lvl1pPr>
            <a:lvl2pPr indent="-247650" lvl="1" marL="914400" algn="l">
              <a:lnSpc>
                <a:spcPct val="90000"/>
              </a:lnSpc>
              <a:spcBef>
                <a:spcPts val="300"/>
              </a:spcBef>
              <a:spcAft>
                <a:spcPts val="0"/>
              </a:spcAft>
              <a:buClr>
                <a:schemeClr val="dk1"/>
              </a:buClr>
              <a:buSzPts val="300"/>
              <a:buChar char="•"/>
              <a:defRPr/>
            </a:lvl2pPr>
            <a:lvl3pPr indent="-247650" lvl="2" marL="1371600" algn="l">
              <a:lnSpc>
                <a:spcPct val="90000"/>
              </a:lnSpc>
              <a:spcBef>
                <a:spcPts val="300"/>
              </a:spcBef>
              <a:spcAft>
                <a:spcPts val="0"/>
              </a:spcAft>
              <a:buClr>
                <a:schemeClr val="dk1"/>
              </a:buClr>
              <a:buSzPts val="300"/>
              <a:buChar char="•"/>
              <a:defRPr/>
            </a:lvl3pPr>
            <a:lvl4pPr indent="-247650" lvl="3" marL="1828800" algn="l">
              <a:lnSpc>
                <a:spcPct val="90000"/>
              </a:lnSpc>
              <a:spcBef>
                <a:spcPts val="300"/>
              </a:spcBef>
              <a:spcAft>
                <a:spcPts val="0"/>
              </a:spcAft>
              <a:buClr>
                <a:schemeClr val="dk1"/>
              </a:buClr>
              <a:buSzPts val="300"/>
              <a:buChar char="•"/>
              <a:defRPr/>
            </a:lvl4pPr>
            <a:lvl5pPr indent="-247650" lvl="4" marL="2286000" algn="l">
              <a:lnSpc>
                <a:spcPct val="90000"/>
              </a:lnSpc>
              <a:spcBef>
                <a:spcPts val="300"/>
              </a:spcBef>
              <a:spcAft>
                <a:spcPts val="0"/>
              </a:spcAft>
              <a:buClr>
                <a:schemeClr val="dk1"/>
              </a:buClr>
              <a:buSzPts val="300"/>
              <a:buChar char="•"/>
              <a:defRPr/>
            </a:lvl5pPr>
            <a:lvl6pPr indent="-247650" lvl="5" marL="2743200" algn="l">
              <a:lnSpc>
                <a:spcPct val="90000"/>
              </a:lnSpc>
              <a:spcBef>
                <a:spcPts val="300"/>
              </a:spcBef>
              <a:spcAft>
                <a:spcPts val="0"/>
              </a:spcAft>
              <a:buClr>
                <a:schemeClr val="dk1"/>
              </a:buClr>
              <a:buSzPts val="300"/>
              <a:buChar char="•"/>
              <a:defRPr/>
            </a:lvl6pPr>
            <a:lvl7pPr indent="-247650" lvl="6" marL="3200400" algn="l">
              <a:lnSpc>
                <a:spcPct val="90000"/>
              </a:lnSpc>
              <a:spcBef>
                <a:spcPts val="300"/>
              </a:spcBef>
              <a:spcAft>
                <a:spcPts val="0"/>
              </a:spcAft>
              <a:buClr>
                <a:schemeClr val="dk1"/>
              </a:buClr>
              <a:buSzPts val="300"/>
              <a:buChar char="•"/>
              <a:defRPr/>
            </a:lvl7pPr>
            <a:lvl8pPr indent="-247650" lvl="7" marL="3657600" algn="l">
              <a:lnSpc>
                <a:spcPct val="90000"/>
              </a:lnSpc>
              <a:spcBef>
                <a:spcPts val="300"/>
              </a:spcBef>
              <a:spcAft>
                <a:spcPts val="0"/>
              </a:spcAft>
              <a:buClr>
                <a:schemeClr val="dk1"/>
              </a:buClr>
              <a:buSzPts val="300"/>
              <a:buChar char="•"/>
              <a:defRPr/>
            </a:lvl8pPr>
            <a:lvl9pPr indent="-247650" lvl="8" marL="4114800" algn="l">
              <a:lnSpc>
                <a:spcPct val="90000"/>
              </a:lnSpc>
              <a:spcBef>
                <a:spcPts val="300"/>
              </a:spcBef>
              <a:spcAft>
                <a:spcPts val="0"/>
              </a:spcAft>
              <a:buClr>
                <a:schemeClr val="dk1"/>
              </a:buClr>
              <a:buSzPts val="300"/>
              <a:buChar char="•"/>
              <a:defRPr/>
            </a:lvl9pPr>
          </a:lstStyle>
          <a:p/>
        </p:txBody>
      </p:sp>
      <p:sp>
        <p:nvSpPr>
          <p:cNvPr id="36" name="Google Shape;36;p9"/>
          <p:cNvSpPr txBox="1"/>
          <p:nvPr>
            <p:ph idx="2" type="body"/>
          </p:nvPr>
        </p:nvSpPr>
        <p:spPr>
          <a:xfrm>
            <a:off x="2551501" y="2395833"/>
            <a:ext cx="2142000" cy="5710500"/>
          </a:xfrm>
          <a:prstGeom prst="rect">
            <a:avLst/>
          </a:prstGeom>
          <a:noFill/>
          <a:ln>
            <a:noFill/>
          </a:ln>
        </p:spPr>
        <p:txBody>
          <a:bodyPr anchorCtr="0" anchor="t" bIns="8275" lIns="16550" spcFirstLastPara="1" rIns="16550" wrap="square" tIns="8275">
            <a:normAutofit/>
          </a:bodyPr>
          <a:lstStyle>
            <a:lvl1pPr indent="-247650" lvl="0" marL="457200" algn="l">
              <a:lnSpc>
                <a:spcPct val="90000"/>
              </a:lnSpc>
              <a:spcBef>
                <a:spcPts val="600"/>
              </a:spcBef>
              <a:spcAft>
                <a:spcPts val="0"/>
              </a:spcAft>
              <a:buClr>
                <a:schemeClr val="dk1"/>
              </a:buClr>
              <a:buSzPts val="300"/>
              <a:buChar char="•"/>
              <a:defRPr/>
            </a:lvl1pPr>
            <a:lvl2pPr indent="-247650" lvl="1" marL="914400" algn="l">
              <a:lnSpc>
                <a:spcPct val="90000"/>
              </a:lnSpc>
              <a:spcBef>
                <a:spcPts val="300"/>
              </a:spcBef>
              <a:spcAft>
                <a:spcPts val="0"/>
              </a:spcAft>
              <a:buClr>
                <a:schemeClr val="dk1"/>
              </a:buClr>
              <a:buSzPts val="300"/>
              <a:buChar char="•"/>
              <a:defRPr/>
            </a:lvl2pPr>
            <a:lvl3pPr indent="-247650" lvl="2" marL="1371600" algn="l">
              <a:lnSpc>
                <a:spcPct val="90000"/>
              </a:lnSpc>
              <a:spcBef>
                <a:spcPts val="300"/>
              </a:spcBef>
              <a:spcAft>
                <a:spcPts val="0"/>
              </a:spcAft>
              <a:buClr>
                <a:schemeClr val="dk1"/>
              </a:buClr>
              <a:buSzPts val="300"/>
              <a:buChar char="•"/>
              <a:defRPr/>
            </a:lvl3pPr>
            <a:lvl4pPr indent="-247650" lvl="3" marL="1828800" algn="l">
              <a:lnSpc>
                <a:spcPct val="90000"/>
              </a:lnSpc>
              <a:spcBef>
                <a:spcPts val="300"/>
              </a:spcBef>
              <a:spcAft>
                <a:spcPts val="0"/>
              </a:spcAft>
              <a:buClr>
                <a:schemeClr val="dk1"/>
              </a:buClr>
              <a:buSzPts val="300"/>
              <a:buChar char="•"/>
              <a:defRPr/>
            </a:lvl4pPr>
            <a:lvl5pPr indent="-247650" lvl="4" marL="2286000" algn="l">
              <a:lnSpc>
                <a:spcPct val="90000"/>
              </a:lnSpc>
              <a:spcBef>
                <a:spcPts val="300"/>
              </a:spcBef>
              <a:spcAft>
                <a:spcPts val="0"/>
              </a:spcAft>
              <a:buClr>
                <a:schemeClr val="dk1"/>
              </a:buClr>
              <a:buSzPts val="300"/>
              <a:buChar char="•"/>
              <a:defRPr/>
            </a:lvl5pPr>
            <a:lvl6pPr indent="-247650" lvl="5" marL="2743200" algn="l">
              <a:lnSpc>
                <a:spcPct val="90000"/>
              </a:lnSpc>
              <a:spcBef>
                <a:spcPts val="300"/>
              </a:spcBef>
              <a:spcAft>
                <a:spcPts val="0"/>
              </a:spcAft>
              <a:buClr>
                <a:schemeClr val="dk1"/>
              </a:buClr>
              <a:buSzPts val="300"/>
              <a:buChar char="•"/>
              <a:defRPr/>
            </a:lvl6pPr>
            <a:lvl7pPr indent="-247650" lvl="6" marL="3200400" algn="l">
              <a:lnSpc>
                <a:spcPct val="90000"/>
              </a:lnSpc>
              <a:spcBef>
                <a:spcPts val="300"/>
              </a:spcBef>
              <a:spcAft>
                <a:spcPts val="0"/>
              </a:spcAft>
              <a:buClr>
                <a:schemeClr val="dk1"/>
              </a:buClr>
              <a:buSzPts val="300"/>
              <a:buChar char="•"/>
              <a:defRPr/>
            </a:lvl7pPr>
            <a:lvl8pPr indent="-247650" lvl="7" marL="3657600" algn="l">
              <a:lnSpc>
                <a:spcPct val="90000"/>
              </a:lnSpc>
              <a:spcBef>
                <a:spcPts val="300"/>
              </a:spcBef>
              <a:spcAft>
                <a:spcPts val="0"/>
              </a:spcAft>
              <a:buClr>
                <a:schemeClr val="dk1"/>
              </a:buClr>
              <a:buSzPts val="300"/>
              <a:buChar char="•"/>
              <a:defRPr/>
            </a:lvl8pPr>
            <a:lvl9pPr indent="-247650" lvl="8" marL="4114800" algn="l">
              <a:lnSpc>
                <a:spcPct val="90000"/>
              </a:lnSpc>
              <a:spcBef>
                <a:spcPts val="300"/>
              </a:spcBef>
              <a:spcAft>
                <a:spcPts val="0"/>
              </a:spcAft>
              <a:buClr>
                <a:schemeClr val="dk1"/>
              </a:buClr>
              <a:buSzPts val="300"/>
              <a:buChar char="•"/>
              <a:defRPr/>
            </a:lvl9pPr>
          </a:lstStyle>
          <a:p/>
        </p:txBody>
      </p:sp>
      <p:sp>
        <p:nvSpPr>
          <p:cNvPr id="37" name="Google Shape;37;p9"/>
          <p:cNvSpPr txBox="1"/>
          <p:nvPr>
            <p:ph idx="10" type="dt"/>
          </p:nvPr>
        </p:nvSpPr>
        <p:spPr>
          <a:xfrm>
            <a:off x="346500" y="8341669"/>
            <a:ext cx="1134000" cy="479100"/>
          </a:xfrm>
          <a:prstGeom prst="rect">
            <a:avLst/>
          </a:prstGeom>
          <a:noFill/>
          <a:ln>
            <a:noFill/>
          </a:ln>
        </p:spPr>
        <p:txBody>
          <a:bodyPr anchorCtr="0" anchor="ctr" bIns="8275" lIns="16550" spcFirstLastPara="1" rIns="16550" wrap="square" tIns="8275">
            <a:noAutofit/>
          </a:bodyPr>
          <a:lstStyle>
            <a:lvl1pPr lvl="0" algn="l">
              <a:spcBef>
                <a:spcPts val="0"/>
              </a:spcBef>
              <a:spcAft>
                <a:spcPts val="0"/>
              </a:spcAft>
              <a:buSzPts val="300"/>
              <a:buNone/>
              <a:defRPr/>
            </a:lvl1pPr>
            <a:lvl2pPr lvl="1" algn="l">
              <a:spcBef>
                <a:spcPts val="0"/>
              </a:spcBef>
              <a:spcAft>
                <a:spcPts val="0"/>
              </a:spcAft>
              <a:buSzPts val="300"/>
              <a:buNone/>
              <a:defRPr/>
            </a:lvl2pPr>
            <a:lvl3pPr lvl="2" algn="l">
              <a:spcBef>
                <a:spcPts val="0"/>
              </a:spcBef>
              <a:spcAft>
                <a:spcPts val="0"/>
              </a:spcAft>
              <a:buSzPts val="300"/>
              <a:buNone/>
              <a:defRPr/>
            </a:lvl3pPr>
            <a:lvl4pPr lvl="3" algn="l">
              <a:spcBef>
                <a:spcPts val="0"/>
              </a:spcBef>
              <a:spcAft>
                <a:spcPts val="0"/>
              </a:spcAft>
              <a:buSzPts val="300"/>
              <a:buNone/>
              <a:defRPr/>
            </a:lvl4pPr>
            <a:lvl5pPr lvl="4" algn="l">
              <a:spcBef>
                <a:spcPts val="0"/>
              </a:spcBef>
              <a:spcAft>
                <a:spcPts val="0"/>
              </a:spcAft>
              <a:buSzPts val="300"/>
              <a:buNone/>
              <a:defRPr/>
            </a:lvl5pPr>
            <a:lvl6pPr lvl="5" algn="l">
              <a:spcBef>
                <a:spcPts val="0"/>
              </a:spcBef>
              <a:spcAft>
                <a:spcPts val="0"/>
              </a:spcAft>
              <a:buSzPts val="300"/>
              <a:buNone/>
              <a:defRPr/>
            </a:lvl6pPr>
            <a:lvl7pPr lvl="6" algn="l">
              <a:spcBef>
                <a:spcPts val="0"/>
              </a:spcBef>
              <a:spcAft>
                <a:spcPts val="0"/>
              </a:spcAft>
              <a:buSzPts val="300"/>
              <a:buNone/>
              <a:defRPr/>
            </a:lvl7pPr>
            <a:lvl8pPr lvl="7" algn="l">
              <a:spcBef>
                <a:spcPts val="0"/>
              </a:spcBef>
              <a:spcAft>
                <a:spcPts val="0"/>
              </a:spcAft>
              <a:buSzPts val="300"/>
              <a:buNone/>
              <a:defRPr/>
            </a:lvl8pPr>
            <a:lvl9pPr lvl="8" algn="l">
              <a:spcBef>
                <a:spcPts val="0"/>
              </a:spcBef>
              <a:spcAft>
                <a:spcPts val="0"/>
              </a:spcAft>
              <a:buSzPts val="300"/>
              <a:buNone/>
              <a:defRPr/>
            </a:lvl9pPr>
          </a:lstStyle>
          <a:p/>
        </p:txBody>
      </p:sp>
      <p:sp>
        <p:nvSpPr>
          <p:cNvPr id="38" name="Google Shape;38;p9"/>
          <p:cNvSpPr txBox="1"/>
          <p:nvPr>
            <p:ph idx="11" type="ftr"/>
          </p:nvPr>
        </p:nvSpPr>
        <p:spPr>
          <a:xfrm>
            <a:off x="1669501" y="8341669"/>
            <a:ext cx="1701000" cy="479100"/>
          </a:xfrm>
          <a:prstGeom prst="rect">
            <a:avLst/>
          </a:prstGeom>
          <a:noFill/>
          <a:ln>
            <a:noFill/>
          </a:ln>
        </p:spPr>
        <p:txBody>
          <a:bodyPr anchorCtr="0" anchor="ctr" bIns="8275" lIns="16550" spcFirstLastPara="1" rIns="16550" wrap="square" tIns="8275">
            <a:noAutofit/>
          </a:bodyPr>
          <a:lstStyle>
            <a:lvl1pPr lvl="0" algn="ctr">
              <a:spcBef>
                <a:spcPts val="0"/>
              </a:spcBef>
              <a:spcAft>
                <a:spcPts val="0"/>
              </a:spcAft>
              <a:buSzPts val="300"/>
              <a:buNone/>
              <a:defRPr/>
            </a:lvl1pPr>
            <a:lvl2pPr lvl="1" algn="l">
              <a:spcBef>
                <a:spcPts val="0"/>
              </a:spcBef>
              <a:spcAft>
                <a:spcPts val="0"/>
              </a:spcAft>
              <a:buSzPts val="300"/>
              <a:buNone/>
              <a:defRPr/>
            </a:lvl2pPr>
            <a:lvl3pPr lvl="2" algn="l">
              <a:spcBef>
                <a:spcPts val="0"/>
              </a:spcBef>
              <a:spcAft>
                <a:spcPts val="0"/>
              </a:spcAft>
              <a:buSzPts val="300"/>
              <a:buNone/>
              <a:defRPr/>
            </a:lvl3pPr>
            <a:lvl4pPr lvl="3" algn="l">
              <a:spcBef>
                <a:spcPts val="0"/>
              </a:spcBef>
              <a:spcAft>
                <a:spcPts val="0"/>
              </a:spcAft>
              <a:buSzPts val="300"/>
              <a:buNone/>
              <a:defRPr/>
            </a:lvl4pPr>
            <a:lvl5pPr lvl="4" algn="l">
              <a:spcBef>
                <a:spcPts val="0"/>
              </a:spcBef>
              <a:spcAft>
                <a:spcPts val="0"/>
              </a:spcAft>
              <a:buSzPts val="300"/>
              <a:buNone/>
              <a:defRPr/>
            </a:lvl5pPr>
            <a:lvl6pPr lvl="5" algn="l">
              <a:spcBef>
                <a:spcPts val="0"/>
              </a:spcBef>
              <a:spcAft>
                <a:spcPts val="0"/>
              </a:spcAft>
              <a:buSzPts val="300"/>
              <a:buNone/>
              <a:defRPr/>
            </a:lvl6pPr>
            <a:lvl7pPr lvl="6" algn="l">
              <a:spcBef>
                <a:spcPts val="0"/>
              </a:spcBef>
              <a:spcAft>
                <a:spcPts val="0"/>
              </a:spcAft>
              <a:buSzPts val="300"/>
              <a:buNone/>
              <a:defRPr/>
            </a:lvl7pPr>
            <a:lvl8pPr lvl="7" algn="l">
              <a:spcBef>
                <a:spcPts val="0"/>
              </a:spcBef>
              <a:spcAft>
                <a:spcPts val="0"/>
              </a:spcAft>
              <a:buSzPts val="300"/>
              <a:buNone/>
              <a:defRPr/>
            </a:lvl8pPr>
            <a:lvl9pPr lvl="8" algn="l">
              <a:spcBef>
                <a:spcPts val="0"/>
              </a:spcBef>
              <a:spcAft>
                <a:spcPts val="0"/>
              </a:spcAft>
              <a:buSzPts val="300"/>
              <a:buNone/>
              <a:defRPr/>
            </a:lvl9pPr>
          </a:lstStyle>
          <a:p/>
        </p:txBody>
      </p:sp>
      <p:sp>
        <p:nvSpPr>
          <p:cNvPr id="39" name="Google Shape;39;p9"/>
          <p:cNvSpPr txBox="1"/>
          <p:nvPr>
            <p:ph idx="12" type="sldNum"/>
          </p:nvPr>
        </p:nvSpPr>
        <p:spPr>
          <a:xfrm>
            <a:off x="3559501" y="8341669"/>
            <a:ext cx="1134000" cy="479100"/>
          </a:xfrm>
          <a:prstGeom prst="rect">
            <a:avLst/>
          </a:prstGeom>
          <a:noFill/>
          <a:ln>
            <a:noFill/>
          </a:ln>
        </p:spPr>
        <p:txBody>
          <a:bodyPr anchorCtr="0" anchor="ctr" bIns="8275" lIns="16550" spcFirstLastPara="1" rIns="16550" wrap="square" tIns="8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40" name="Shape 40"/>
        <p:cNvGrpSpPr/>
        <p:nvPr/>
      </p:nvGrpSpPr>
      <p:grpSpPr>
        <a:xfrm>
          <a:off x="0" y="0"/>
          <a:ext cx="0" cy="0"/>
          <a:chOff x="0" y="0"/>
          <a:chExt cx="0" cy="0"/>
        </a:xfrm>
      </p:grpSpPr>
      <p:sp>
        <p:nvSpPr>
          <p:cNvPr id="41" name="Google Shape;41;p10"/>
          <p:cNvSpPr txBox="1"/>
          <p:nvPr>
            <p:ph type="title"/>
          </p:nvPr>
        </p:nvSpPr>
        <p:spPr>
          <a:xfrm>
            <a:off x="347157" y="479169"/>
            <a:ext cx="4347000" cy="1739700"/>
          </a:xfrm>
          <a:prstGeom prst="rect">
            <a:avLst/>
          </a:prstGeom>
          <a:noFill/>
          <a:ln>
            <a:noFill/>
          </a:ln>
        </p:spPr>
        <p:txBody>
          <a:bodyPr anchorCtr="0" anchor="ctr" bIns="8275" lIns="16550" spcFirstLastPara="1" rIns="16550" wrap="square" tIns="8275">
            <a:normAutofit/>
          </a:bodyPr>
          <a:lstStyle>
            <a:lvl1pPr lvl="0" algn="l">
              <a:lnSpc>
                <a:spcPct val="90000"/>
              </a:lnSpc>
              <a:spcBef>
                <a:spcPts val="0"/>
              </a:spcBef>
              <a:spcAft>
                <a:spcPts val="0"/>
              </a:spcAft>
              <a:buClr>
                <a:schemeClr val="dk1"/>
              </a:buClr>
              <a:buSzPts val="300"/>
              <a:buNone/>
              <a:defRPr/>
            </a:lvl1pPr>
            <a:lvl2pPr lvl="1">
              <a:spcBef>
                <a:spcPts val="0"/>
              </a:spcBef>
              <a:spcAft>
                <a:spcPts val="0"/>
              </a:spcAft>
              <a:buSzPts val="300"/>
              <a:buNone/>
              <a:defRPr/>
            </a:lvl2pPr>
            <a:lvl3pPr lvl="2">
              <a:spcBef>
                <a:spcPts val="0"/>
              </a:spcBef>
              <a:spcAft>
                <a:spcPts val="0"/>
              </a:spcAft>
              <a:buSzPts val="300"/>
              <a:buNone/>
              <a:defRPr/>
            </a:lvl3pPr>
            <a:lvl4pPr lvl="3">
              <a:spcBef>
                <a:spcPts val="0"/>
              </a:spcBef>
              <a:spcAft>
                <a:spcPts val="0"/>
              </a:spcAft>
              <a:buSzPts val="300"/>
              <a:buNone/>
              <a:defRPr/>
            </a:lvl4pPr>
            <a:lvl5pPr lvl="4">
              <a:spcBef>
                <a:spcPts val="0"/>
              </a:spcBef>
              <a:spcAft>
                <a:spcPts val="0"/>
              </a:spcAft>
              <a:buSzPts val="300"/>
              <a:buNone/>
              <a:defRPr/>
            </a:lvl5pPr>
            <a:lvl6pPr lvl="5">
              <a:spcBef>
                <a:spcPts val="0"/>
              </a:spcBef>
              <a:spcAft>
                <a:spcPts val="0"/>
              </a:spcAft>
              <a:buSzPts val="300"/>
              <a:buNone/>
              <a:defRPr/>
            </a:lvl6pPr>
            <a:lvl7pPr lvl="6">
              <a:spcBef>
                <a:spcPts val="0"/>
              </a:spcBef>
              <a:spcAft>
                <a:spcPts val="0"/>
              </a:spcAft>
              <a:buSzPts val="300"/>
              <a:buNone/>
              <a:defRPr/>
            </a:lvl7pPr>
            <a:lvl8pPr lvl="7">
              <a:spcBef>
                <a:spcPts val="0"/>
              </a:spcBef>
              <a:spcAft>
                <a:spcPts val="0"/>
              </a:spcAft>
              <a:buSzPts val="300"/>
              <a:buNone/>
              <a:defRPr/>
            </a:lvl8pPr>
            <a:lvl9pPr lvl="8">
              <a:spcBef>
                <a:spcPts val="0"/>
              </a:spcBef>
              <a:spcAft>
                <a:spcPts val="0"/>
              </a:spcAft>
              <a:buSzPts val="300"/>
              <a:buNone/>
              <a:defRPr/>
            </a:lvl9pPr>
          </a:lstStyle>
          <a:p/>
        </p:txBody>
      </p:sp>
      <p:sp>
        <p:nvSpPr>
          <p:cNvPr id="42" name="Google Shape;42;p10"/>
          <p:cNvSpPr txBox="1"/>
          <p:nvPr>
            <p:ph idx="1" type="body"/>
          </p:nvPr>
        </p:nvSpPr>
        <p:spPr>
          <a:xfrm>
            <a:off x="347157" y="2206251"/>
            <a:ext cx="2132100" cy="1081200"/>
          </a:xfrm>
          <a:prstGeom prst="rect">
            <a:avLst/>
          </a:prstGeom>
          <a:noFill/>
          <a:ln>
            <a:noFill/>
          </a:ln>
        </p:spPr>
        <p:txBody>
          <a:bodyPr anchorCtr="0" anchor="b" bIns="8275" lIns="16550" spcFirstLastPara="1" rIns="16550" wrap="square" tIns="8275">
            <a:normAutofit/>
          </a:bodyPr>
          <a:lstStyle>
            <a:lvl1pPr indent="-228600" lvl="0" marL="457200" algn="l">
              <a:lnSpc>
                <a:spcPct val="90000"/>
              </a:lnSpc>
              <a:spcBef>
                <a:spcPts val="600"/>
              </a:spcBef>
              <a:spcAft>
                <a:spcPts val="0"/>
              </a:spcAft>
              <a:buClr>
                <a:schemeClr val="dk1"/>
              </a:buClr>
              <a:buSzPts val="1400"/>
              <a:buNone/>
              <a:defRPr b="1" sz="1400"/>
            </a:lvl1pPr>
            <a:lvl2pPr indent="-228600" lvl="1" marL="914400" algn="l">
              <a:lnSpc>
                <a:spcPct val="90000"/>
              </a:lnSpc>
              <a:spcBef>
                <a:spcPts val="300"/>
              </a:spcBef>
              <a:spcAft>
                <a:spcPts val="0"/>
              </a:spcAft>
              <a:buClr>
                <a:schemeClr val="dk1"/>
              </a:buClr>
              <a:buSzPts val="1200"/>
              <a:buNone/>
              <a:defRPr b="1" sz="1200"/>
            </a:lvl2pPr>
            <a:lvl3pPr indent="-228600" lvl="2" marL="1371600" algn="l">
              <a:lnSpc>
                <a:spcPct val="90000"/>
              </a:lnSpc>
              <a:spcBef>
                <a:spcPts val="300"/>
              </a:spcBef>
              <a:spcAft>
                <a:spcPts val="0"/>
              </a:spcAft>
              <a:buClr>
                <a:schemeClr val="dk1"/>
              </a:buClr>
              <a:buSzPts val="1100"/>
              <a:buNone/>
              <a:defRPr b="1" sz="1100"/>
            </a:lvl3pPr>
            <a:lvl4pPr indent="-228600" lvl="3" marL="1828800" algn="l">
              <a:lnSpc>
                <a:spcPct val="90000"/>
              </a:lnSpc>
              <a:spcBef>
                <a:spcPts val="300"/>
              </a:spcBef>
              <a:spcAft>
                <a:spcPts val="0"/>
              </a:spcAft>
              <a:buClr>
                <a:schemeClr val="dk1"/>
              </a:buClr>
              <a:buSzPts val="1000"/>
              <a:buNone/>
              <a:defRPr b="1" sz="1000"/>
            </a:lvl4pPr>
            <a:lvl5pPr indent="-228600" lvl="4" marL="2286000" algn="l">
              <a:lnSpc>
                <a:spcPct val="90000"/>
              </a:lnSpc>
              <a:spcBef>
                <a:spcPts val="300"/>
              </a:spcBef>
              <a:spcAft>
                <a:spcPts val="0"/>
              </a:spcAft>
              <a:buClr>
                <a:schemeClr val="dk1"/>
              </a:buClr>
              <a:buSzPts val="1000"/>
              <a:buNone/>
              <a:defRPr b="1" sz="1000"/>
            </a:lvl5pPr>
            <a:lvl6pPr indent="-228600" lvl="5" marL="2743200" algn="l">
              <a:lnSpc>
                <a:spcPct val="90000"/>
              </a:lnSpc>
              <a:spcBef>
                <a:spcPts val="300"/>
              </a:spcBef>
              <a:spcAft>
                <a:spcPts val="0"/>
              </a:spcAft>
              <a:buClr>
                <a:schemeClr val="dk1"/>
              </a:buClr>
              <a:buSzPts val="1000"/>
              <a:buNone/>
              <a:defRPr b="1" sz="1000"/>
            </a:lvl6pPr>
            <a:lvl7pPr indent="-228600" lvl="6" marL="3200400" algn="l">
              <a:lnSpc>
                <a:spcPct val="90000"/>
              </a:lnSpc>
              <a:spcBef>
                <a:spcPts val="300"/>
              </a:spcBef>
              <a:spcAft>
                <a:spcPts val="0"/>
              </a:spcAft>
              <a:buClr>
                <a:schemeClr val="dk1"/>
              </a:buClr>
              <a:buSzPts val="1000"/>
              <a:buNone/>
              <a:defRPr b="1" sz="1000"/>
            </a:lvl7pPr>
            <a:lvl8pPr indent="-228600" lvl="7" marL="3657600" algn="l">
              <a:lnSpc>
                <a:spcPct val="90000"/>
              </a:lnSpc>
              <a:spcBef>
                <a:spcPts val="300"/>
              </a:spcBef>
              <a:spcAft>
                <a:spcPts val="0"/>
              </a:spcAft>
              <a:buClr>
                <a:schemeClr val="dk1"/>
              </a:buClr>
              <a:buSzPts val="1000"/>
              <a:buNone/>
              <a:defRPr b="1" sz="1000"/>
            </a:lvl8pPr>
            <a:lvl9pPr indent="-228600" lvl="8" marL="4114800" algn="l">
              <a:lnSpc>
                <a:spcPct val="90000"/>
              </a:lnSpc>
              <a:spcBef>
                <a:spcPts val="300"/>
              </a:spcBef>
              <a:spcAft>
                <a:spcPts val="0"/>
              </a:spcAft>
              <a:buClr>
                <a:schemeClr val="dk1"/>
              </a:buClr>
              <a:buSzPts val="1000"/>
              <a:buNone/>
              <a:defRPr b="1" sz="1000"/>
            </a:lvl9pPr>
          </a:lstStyle>
          <a:p/>
        </p:txBody>
      </p:sp>
      <p:sp>
        <p:nvSpPr>
          <p:cNvPr id="43" name="Google Shape;43;p10"/>
          <p:cNvSpPr txBox="1"/>
          <p:nvPr>
            <p:ph idx="2" type="body"/>
          </p:nvPr>
        </p:nvSpPr>
        <p:spPr>
          <a:xfrm>
            <a:off x="347157" y="3287500"/>
            <a:ext cx="2132100" cy="4835400"/>
          </a:xfrm>
          <a:prstGeom prst="rect">
            <a:avLst/>
          </a:prstGeom>
          <a:noFill/>
          <a:ln>
            <a:noFill/>
          </a:ln>
        </p:spPr>
        <p:txBody>
          <a:bodyPr anchorCtr="0" anchor="t" bIns="8275" lIns="16550" spcFirstLastPara="1" rIns="16550" wrap="square" tIns="8275">
            <a:normAutofit/>
          </a:bodyPr>
          <a:lstStyle>
            <a:lvl1pPr indent="-247650" lvl="0" marL="457200" algn="l">
              <a:lnSpc>
                <a:spcPct val="90000"/>
              </a:lnSpc>
              <a:spcBef>
                <a:spcPts val="600"/>
              </a:spcBef>
              <a:spcAft>
                <a:spcPts val="0"/>
              </a:spcAft>
              <a:buClr>
                <a:schemeClr val="dk1"/>
              </a:buClr>
              <a:buSzPts val="300"/>
              <a:buChar char="•"/>
              <a:defRPr/>
            </a:lvl1pPr>
            <a:lvl2pPr indent="-247650" lvl="1" marL="914400" algn="l">
              <a:lnSpc>
                <a:spcPct val="90000"/>
              </a:lnSpc>
              <a:spcBef>
                <a:spcPts val="300"/>
              </a:spcBef>
              <a:spcAft>
                <a:spcPts val="0"/>
              </a:spcAft>
              <a:buClr>
                <a:schemeClr val="dk1"/>
              </a:buClr>
              <a:buSzPts val="300"/>
              <a:buChar char="•"/>
              <a:defRPr/>
            </a:lvl2pPr>
            <a:lvl3pPr indent="-247650" lvl="2" marL="1371600" algn="l">
              <a:lnSpc>
                <a:spcPct val="90000"/>
              </a:lnSpc>
              <a:spcBef>
                <a:spcPts val="300"/>
              </a:spcBef>
              <a:spcAft>
                <a:spcPts val="0"/>
              </a:spcAft>
              <a:buClr>
                <a:schemeClr val="dk1"/>
              </a:buClr>
              <a:buSzPts val="300"/>
              <a:buChar char="•"/>
              <a:defRPr/>
            </a:lvl3pPr>
            <a:lvl4pPr indent="-247650" lvl="3" marL="1828800" algn="l">
              <a:lnSpc>
                <a:spcPct val="90000"/>
              </a:lnSpc>
              <a:spcBef>
                <a:spcPts val="300"/>
              </a:spcBef>
              <a:spcAft>
                <a:spcPts val="0"/>
              </a:spcAft>
              <a:buClr>
                <a:schemeClr val="dk1"/>
              </a:buClr>
              <a:buSzPts val="300"/>
              <a:buChar char="•"/>
              <a:defRPr/>
            </a:lvl4pPr>
            <a:lvl5pPr indent="-247650" lvl="4" marL="2286000" algn="l">
              <a:lnSpc>
                <a:spcPct val="90000"/>
              </a:lnSpc>
              <a:spcBef>
                <a:spcPts val="300"/>
              </a:spcBef>
              <a:spcAft>
                <a:spcPts val="0"/>
              </a:spcAft>
              <a:buClr>
                <a:schemeClr val="dk1"/>
              </a:buClr>
              <a:buSzPts val="300"/>
              <a:buChar char="•"/>
              <a:defRPr/>
            </a:lvl5pPr>
            <a:lvl6pPr indent="-247650" lvl="5" marL="2743200" algn="l">
              <a:lnSpc>
                <a:spcPct val="90000"/>
              </a:lnSpc>
              <a:spcBef>
                <a:spcPts val="300"/>
              </a:spcBef>
              <a:spcAft>
                <a:spcPts val="0"/>
              </a:spcAft>
              <a:buClr>
                <a:schemeClr val="dk1"/>
              </a:buClr>
              <a:buSzPts val="300"/>
              <a:buChar char="•"/>
              <a:defRPr/>
            </a:lvl6pPr>
            <a:lvl7pPr indent="-247650" lvl="6" marL="3200400" algn="l">
              <a:lnSpc>
                <a:spcPct val="90000"/>
              </a:lnSpc>
              <a:spcBef>
                <a:spcPts val="300"/>
              </a:spcBef>
              <a:spcAft>
                <a:spcPts val="0"/>
              </a:spcAft>
              <a:buClr>
                <a:schemeClr val="dk1"/>
              </a:buClr>
              <a:buSzPts val="300"/>
              <a:buChar char="•"/>
              <a:defRPr/>
            </a:lvl7pPr>
            <a:lvl8pPr indent="-247650" lvl="7" marL="3657600" algn="l">
              <a:lnSpc>
                <a:spcPct val="90000"/>
              </a:lnSpc>
              <a:spcBef>
                <a:spcPts val="300"/>
              </a:spcBef>
              <a:spcAft>
                <a:spcPts val="0"/>
              </a:spcAft>
              <a:buClr>
                <a:schemeClr val="dk1"/>
              </a:buClr>
              <a:buSzPts val="300"/>
              <a:buChar char="•"/>
              <a:defRPr/>
            </a:lvl8pPr>
            <a:lvl9pPr indent="-247650" lvl="8" marL="4114800" algn="l">
              <a:lnSpc>
                <a:spcPct val="90000"/>
              </a:lnSpc>
              <a:spcBef>
                <a:spcPts val="300"/>
              </a:spcBef>
              <a:spcAft>
                <a:spcPts val="0"/>
              </a:spcAft>
              <a:buClr>
                <a:schemeClr val="dk1"/>
              </a:buClr>
              <a:buSzPts val="300"/>
              <a:buChar char="•"/>
              <a:defRPr/>
            </a:lvl9pPr>
          </a:lstStyle>
          <a:p/>
        </p:txBody>
      </p:sp>
      <p:sp>
        <p:nvSpPr>
          <p:cNvPr id="44" name="Google Shape;44;p10"/>
          <p:cNvSpPr txBox="1"/>
          <p:nvPr>
            <p:ph idx="3" type="body"/>
          </p:nvPr>
        </p:nvSpPr>
        <p:spPr>
          <a:xfrm>
            <a:off x="2551501" y="2206251"/>
            <a:ext cx="2142600" cy="1081200"/>
          </a:xfrm>
          <a:prstGeom prst="rect">
            <a:avLst/>
          </a:prstGeom>
          <a:noFill/>
          <a:ln>
            <a:noFill/>
          </a:ln>
        </p:spPr>
        <p:txBody>
          <a:bodyPr anchorCtr="0" anchor="b" bIns="8275" lIns="16550" spcFirstLastPara="1" rIns="16550" wrap="square" tIns="8275">
            <a:normAutofit/>
          </a:bodyPr>
          <a:lstStyle>
            <a:lvl1pPr indent="-228600" lvl="0" marL="457200" algn="l">
              <a:lnSpc>
                <a:spcPct val="90000"/>
              </a:lnSpc>
              <a:spcBef>
                <a:spcPts val="600"/>
              </a:spcBef>
              <a:spcAft>
                <a:spcPts val="0"/>
              </a:spcAft>
              <a:buClr>
                <a:schemeClr val="dk1"/>
              </a:buClr>
              <a:buSzPts val="1400"/>
              <a:buNone/>
              <a:defRPr b="1" sz="1400"/>
            </a:lvl1pPr>
            <a:lvl2pPr indent="-228600" lvl="1" marL="914400" algn="l">
              <a:lnSpc>
                <a:spcPct val="90000"/>
              </a:lnSpc>
              <a:spcBef>
                <a:spcPts val="300"/>
              </a:spcBef>
              <a:spcAft>
                <a:spcPts val="0"/>
              </a:spcAft>
              <a:buClr>
                <a:schemeClr val="dk1"/>
              </a:buClr>
              <a:buSzPts val="1200"/>
              <a:buNone/>
              <a:defRPr b="1" sz="1200"/>
            </a:lvl2pPr>
            <a:lvl3pPr indent="-228600" lvl="2" marL="1371600" algn="l">
              <a:lnSpc>
                <a:spcPct val="90000"/>
              </a:lnSpc>
              <a:spcBef>
                <a:spcPts val="300"/>
              </a:spcBef>
              <a:spcAft>
                <a:spcPts val="0"/>
              </a:spcAft>
              <a:buClr>
                <a:schemeClr val="dk1"/>
              </a:buClr>
              <a:buSzPts val="1100"/>
              <a:buNone/>
              <a:defRPr b="1" sz="1100"/>
            </a:lvl3pPr>
            <a:lvl4pPr indent="-228600" lvl="3" marL="1828800" algn="l">
              <a:lnSpc>
                <a:spcPct val="90000"/>
              </a:lnSpc>
              <a:spcBef>
                <a:spcPts val="300"/>
              </a:spcBef>
              <a:spcAft>
                <a:spcPts val="0"/>
              </a:spcAft>
              <a:buClr>
                <a:schemeClr val="dk1"/>
              </a:buClr>
              <a:buSzPts val="1000"/>
              <a:buNone/>
              <a:defRPr b="1" sz="1000"/>
            </a:lvl4pPr>
            <a:lvl5pPr indent="-228600" lvl="4" marL="2286000" algn="l">
              <a:lnSpc>
                <a:spcPct val="90000"/>
              </a:lnSpc>
              <a:spcBef>
                <a:spcPts val="300"/>
              </a:spcBef>
              <a:spcAft>
                <a:spcPts val="0"/>
              </a:spcAft>
              <a:buClr>
                <a:schemeClr val="dk1"/>
              </a:buClr>
              <a:buSzPts val="1000"/>
              <a:buNone/>
              <a:defRPr b="1" sz="1000"/>
            </a:lvl5pPr>
            <a:lvl6pPr indent="-228600" lvl="5" marL="2743200" algn="l">
              <a:lnSpc>
                <a:spcPct val="90000"/>
              </a:lnSpc>
              <a:spcBef>
                <a:spcPts val="300"/>
              </a:spcBef>
              <a:spcAft>
                <a:spcPts val="0"/>
              </a:spcAft>
              <a:buClr>
                <a:schemeClr val="dk1"/>
              </a:buClr>
              <a:buSzPts val="1000"/>
              <a:buNone/>
              <a:defRPr b="1" sz="1000"/>
            </a:lvl6pPr>
            <a:lvl7pPr indent="-228600" lvl="6" marL="3200400" algn="l">
              <a:lnSpc>
                <a:spcPct val="90000"/>
              </a:lnSpc>
              <a:spcBef>
                <a:spcPts val="300"/>
              </a:spcBef>
              <a:spcAft>
                <a:spcPts val="0"/>
              </a:spcAft>
              <a:buClr>
                <a:schemeClr val="dk1"/>
              </a:buClr>
              <a:buSzPts val="1000"/>
              <a:buNone/>
              <a:defRPr b="1" sz="1000"/>
            </a:lvl7pPr>
            <a:lvl8pPr indent="-228600" lvl="7" marL="3657600" algn="l">
              <a:lnSpc>
                <a:spcPct val="90000"/>
              </a:lnSpc>
              <a:spcBef>
                <a:spcPts val="300"/>
              </a:spcBef>
              <a:spcAft>
                <a:spcPts val="0"/>
              </a:spcAft>
              <a:buClr>
                <a:schemeClr val="dk1"/>
              </a:buClr>
              <a:buSzPts val="1000"/>
              <a:buNone/>
              <a:defRPr b="1" sz="1000"/>
            </a:lvl8pPr>
            <a:lvl9pPr indent="-228600" lvl="8" marL="4114800" algn="l">
              <a:lnSpc>
                <a:spcPct val="90000"/>
              </a:lnSpc>
              <a:spcBef>
                <a:spcPts val="300"/>
              </a:spcBef>
              <a:spcAft>
                <a:spcPts val="0"/>
              </a:spcAft>
              <a:buClr>
                <a:schemeClr val="dk1"/>
              </a:buClr>
              <a:buSzPts val="1000"/>
              <a:buNone/>
              <a:defRPr b="1" sz="1000"/>
            </a:lvl9pPr>
          </a:lstStyle>
          <a:p/>
        </p:txBody>
      </p:sp>
      <p:sp>
        <p:nvSpPr>
          <p:cNvPr id="45" name="Google Shape;45;p10"/>
          <p:cNvSpPr txBox="1"/>
          <p:nvPr>
            <p:ph idx="4" type="body"/>
          </p:nvPr>
        </p:nvSpPr>
        <p:spPr>
          <a:xfrm>
            <a:off x="2551501" y="3287500"/>
            <a:ext cx="2142600" cy="4835400"/>
          </a:xfrm>
          <a:prstGeom prst="rect">
            <a:avLst/>
          </a:prstGeom>
          <a:noFill/>
          <a:ln>
            <a:noFill/>
          </a:ln>
        </p:spPr>
        <p:txBody>
          <a:bodyPr anchorCtr="0" anchor="t" bIns="8275" lIns="16550" spcFirstLastPara="1" rIns="16550" wrap="square" tIns="8275">
            <a:normAutofit/>
          </a:bodyPr>
          <a:lstStyle>
            <a:lvl1pPr indent="-247650" lvl="0" marL="457200" algn="l">
              <a:lnSpc>
                <a:spcPct val="90000"/>
              </a:lnSpc>
              <a:spcBef>
                <a:spcPts val="600"/>
              </a:spcBef>
              <a:spcAft>
                <a:spcPts val="0"/>
              </a:spcAft>
              <a:buClr>
                <a:schemeClr val="dk1"/>
              </a:buClr>
              <a:buSzPts val="300"/>
              <a:buChar char="•"/>
              <a:defRPr/>
            </a:lvl1pPr>
            <a:lvl2pPr indent="-247650" lvl="1" marL="914400" algn="l">
              <a:lnSpc>
                <a:spcPct val="90000"/>
              </a:lnSpc>
              <a:spcBef>
                <a:spcPts val="300"/>
              </a:spcBef>
              <a:spcAft>
                <a:spcPts val="0"/>
              </a:spcAft>
              <a:buClr>
                <a:schemeClr val="dk1"/>
              </a:buClr>
              <a:buSzPts val="300"/>
              <a:buChar char="•"/>
              <a:defRPr/>
            </a:lvl2pPr>
            <a:lvl3pPr indent="-247650" lvl="2" marL="1371600" algn="l">
              <a:lnSpc>
                <a:spcPct val="90000"/>
              </a:lnSpc>
              <a:spcBef>
                <a:spcPts val="300"/>
              </a:spcBef>
              <a:spcAft>
                <a:spcPts val="0"/>
              </a:spcAft>
              <a:buClr>
                <a:schemeClr val="dk1"/>
              </a:buClr>
              <a:buSzPts val="300"/>
              <a:buChar char="•"/>
              <a:defRPr/>
            </a:lvl3pPr>
            <a:lvl4pPr indent="-247650" lvl="3" marL="1828800" algn="l">
              <a:lnSpc>
                <a:spcPct val="90000"/>
              </a:lnSpc>
              <a:spcBef>
                <a:spcPts val="300"/>
              </a:spcBef>
              <a:spcAft>
                <a:spcPts val="0"/>
              </a:spcAft>
              <a:buClr>
                <a:schemeClr val="dk1"/>
              </a:buClr>
              <a:buSzPts val="300"/>
              <a:buChar char="•"/>
              <a:defRPr/>
            </a:lvl4pPr>
            <a:lvl5pPr indent="-247650" lvl="4" marL="2286000" algn="l">
              <a:lnSpc>
                <a:spcPct val="90000"/>
              </a:lnSpc>
              <a:spcBef>
                <a:spcPts val="300"/>
              </a:spcBef>
              <a:spcAft>
                <a:spcPts val="0"/>
              </a:spcAft>
              <a:buClr>
                <a:schemeClr val="dk1"/>
              </a:buClr>
              <a:buSzPts val="300"/>
              <a:buChar char="•"/>
              <a:defRPr/>
            </a:lvl5pPr>
            <a:lvl6pPr indent="-247650" lvl="5" marL="2743200" algn="l">
              <a:lnSpc>
                <a:spcPct val="90000"/>
              </a:lnSpc>
              <a:spcBef>
                <a:spcPts val="300"/>
              </a:spcBef>
              <a:spcAft>
                <a:spcPts val="0"/>
              </a:spcAft>
              <a:buClr>
                <a:schemeClr val="dk1"/>
              </a:buClr>
              <a:buSzPts val="300"/>
              <a:buChar char="•"/>
              <a:defRPr/>
            </a:lvl6pPr>
            <a:lvl7pPr indent="-247650" lvl="6" marL="3200400" algn="l">
              <a:lnSpc>
                <a:spcPct val="90000"/>
              </a:lnSpc>
              <a:spcBef>
                <a:spcPts val="300"/>
              </a:spcBef>
              <a:spcAft>
                <a:spcPts val="0"/>
              </a:spcAft>
              <a:buClr>
                <a:schemeClr val="dk1"/>
              </a:buClr>
              <a:buSzPts val="300"/>
              <a:buChar char="•"/>
              <a:defRPr/>
            </a:lvl7pPr>
            <a:lvl8pPr indent="-247650" lvl="7" marL="3657600" algn="l">
              <a:lnSpc>
                <a:spcPct val="90000"/>
              </a:lnSpc>
              <a:spcBef>
                <a:spcPts val="300"/>
              </a:spcBef>
              <a:spcAft>
                <a:spcPts val="0"/>
              </a:spcAft>
              <a:buClr>
                <a:schemeClr val="dk1"/>
              </a:buClr>
              <a:buSzPts val="300"/>
              <a:buChar char="•"/>
              <a:defRPr/>
            </a:lvl8pPr>
            <a:lvl9pPr indent="-247650" lvl="8" marL="4114800" algn="l">
              <a:lnSpc>
                <a:spcPct val="90000"/>
              </a:lnSpc>
              <a:spcBef>
                <a:spcPts val="300"/>
              </a:spcBef>
              <a:spcAft>
                <a:spcPts val="0"/>
              </a:spcAft>
              <a:buClr>
                <a:schemeClr val="dk1"/>
              </a:buClr>
              <a:buSzPts val="300"/>
              <a:buChar char="•"/>
              <a:defRPr/>
            </a:lvl9pPr>
          </a:lstStyle>
          <a:p/>
        </p:txBody>
      </p:sp>
      <p:sp>
        <p:nvSpPr>
          <p:cNvPr id="46" name="Google Shape;46;p10"/>
          <p:cNvSpPr txBox="1"/>
          <p:nvPr>
            <p:ph idx="10" type="dt"/>
          </p:nvPr>
        </p:nvSpPr>
        <p:spPr>
          <a:xfrm>
            <a:off x="346500" y="8341669"/>
            <a:ext cx="1134000" cy="479100"/>
          </a:xfrm>
          <a:prstGeom prst="rect">
            <a:avLst/>
          </a:prstGeom>
          <a:noFill/>
          <a:ln>
            <a:noFill/>
          </a:ln>
        </p:spPr>
        <p:txBody>
          <a:bodyPr anchorCtr="0" anchor="ctr" bIns="8275" lIns="16550" spcFirstLastPara="1" rIns="16550" wrap="square" tIns="8275">
            <a:noAutofit/>
          </a:bodyPr>
          <a:lstStyle>
            <a:lvl1pPr lvl="0" algn="l">
              <a:spcBef>
                <a:spcPts val="0"/>
              </a:spcBef>
              <a:spcAft>
                <a:spcPts val="0"/>
              </a:spcAft>
              <a:buSzPts val="300"/>
              <a:buNone/>
              <a:defRPr/>
            </a:lvl1pPr>
            <a:lvl2pPr lvl="1" algn="l">
              <a:spcBef>
                <a:spcPts val="0"/>
              </a:spcBef>
              <a:spcAft>
                <a:spcPts val="0"/>
              </a:spcAft>
              <a:buSzPts val="300"/>
              <a:buNone/>
              <a:defRPr/>
            </a:lvl2pPr>
            <a:lvl3pPr lvl="2" algn="l">
              <a:spcBef>
                <a:spcPts val="0"/>
              </a:spcBef>
              <a:spcAft>
                <a:spcPts val="0"/>
              </a:spcAft>
              <a:buSzPts val="300"/>
              <a:buNone/>
              <a:defRPr/>
            </a:lvl3pPr>
            <a:lvl4pPr lvl="3" algn="l">
              <a:spcBef>
                <a:spcPts val="0"/>
              </a:spcBef>
              <a:spcAft>
                <a:spcPts val="0"/>
              </a:spcAft>
              <a:buSzPts val="300"/>
              <a:buNone/>
              <a:defRPr/>
            </a:lvl4pPr>
            <a:lvl5pPr lvl="4" algn="l">
              <a:spcBef>
                <a:spcPts val="0"/>
              </a:spcBef>
              <a:spcAft>
                <a:spcPts val="0"/>
              </a:spcAft>
              <a:buSzPts val="300"/>
              <a:buNone/>
              <a:defRPr/>
            </a:lvl5pPr>
            <a:lvl6pPr lvl="5" algn="l">
              <a:spcBef>
                <a:spcPts val="0"/>
              </a:spcBef>
              <a:spcAft>
                <a:spcPts val="0"/>
              </a:spcAft>
              <a:buSzPts val="300"/>
              <a:buNone/>
              <a:defRPr/>
            </a:lvl6pPr>
            <a:lvl7pPr lvl="6" algn="l">
              <a:spcBef>
                <a:spcPts val="0"/>
              </a:spcBef>
              <a:spcAft>
                <a:spcPts val="0"/>
              </a:spcAft>
              <a:buSzPts val="300"/>
              <a:buNone/>
              <a:defRPr/>
            </a:lvl7pPr>
            <a:lvl8pPr lvl="7" algn="l">
              <a:spcBef>
                <a:spcPts val="0"/>
              </a:spcBef>
              <a:spcAft>
                <a:spcPts val="0"/>
              </a:spcAft>
              <a:buSzPts val="300"/>
              <a:buNone/>
              <a:defRPr/>
            </a:lvl8pPr>
            <a:lvl9pPr lvl="8" algn="l">
              <a:spcBef>
                <a:spcPts val="0"/>
              </a:spcBef>
              <a:spcAft>
                <a:spcPts val="0"/>
              </a:spcAft>
              <a:buSzPts val="300"/>
              <a:buNone/>
              <a:defRPr/>
            </a:lvl9pPr>
          </a:lstStyle>
          <a:p/>
        </p:txBody>
      </p:sp>
      <p:sp>
        <p:nvSpPr>
          <p:cNvPr id="47" name="Google Shape;47;p10"/>
          <p:cNvSpPr txBox="1"/>
          <p:nvPr>
            <p:ph idx="11" type="ftr"/>
          </p:nvPr>
        </p:nvSpPr>
        <p:spPr>
          <a:xfrm>
            <a:off x="1669501" y="8341669"/>
            <a:ext cx="1701000" cy="479100"/>
          </a:xfrm>
          <a:prstGeom prst="rect">
            <a:avLst/>
          </a:prstGeom>
          <a:noFill/>
          <a:ln>
            <a:noFill/>
          </a:ln>
        </p:spPr>
        <p:txBody>
          <a:bodyPr anchorCtr="0" anchor="ctr" bIns="8275" lIns="16550" spcFirstLastPara="1" rIns="16550" wrap="square" tIns="8275">
            <a:noAutofit/>
          </a:bodyPr>
          <a:lstStyle>
            <a:lvl1pPr lvl="0" algn="ctr">
              <a:spcBef>
                <a:spcPts val="0"/>
              </a:spcBef>
              <a:spcAft>
                <a:spcPts val="0"/>
              </a:spcAft>
              <a:buSzPts val="300"/>
              <a:buNone/>
              <a:defRPr/>
            </a:lvl1pPr>
            <a:lvl2pPr lvl="1" algn="l">
              <a:spcBef>
                <a:spcPts val="0"/>
              </a:spcBef>
              <a:spcAft>
                <a:spcPts val="0"/>
              </a:spcAft>
              <a:buSzPts val="300"/>
              <a:buNone/>
              <a:defRPr/>
            </a:lvl2pPr>
            <a:lvl3pPr lvl="2" algn="l">
              <a:spcBef>
                <a:spcPts val="0"/>
              </a:spcBef>
              <a:spcAft>
                <a:spcPts val="0"/>
              </a:spcAft>
              <a:buSzPts val="300"/>
              <a:buNone/>
              <a:defRPr/>
            </a:lvl3pPr>
            <a:lvl4pPr lvl="3" algn="l">
              <a:spcBef>
                <a:spcPts val="0"/>
              </a:spcBef>
              <a:spcAft>
                <a:spcPts val="0"/>
              </a:spcAft>
              <a:buSzPts val="300"/>
              <a:buNone/>
              <a:defRPr/>
            </a:lvl4pPr>
            <a:lvl5pPr lvl="4" algn="l">
              <a:spcBef>
                <a:spcPts val="0"/>
              </a:spcBef>
              <a:spcAft>
                <a:spcPts val="0"/>
              </a:spcAft>
              <a:buSzPts val="300"/>
              <a:buNone/>
              <a:defRPr/>
            </a:lvl5pPr>
            <a:lvl6pPr lvl="5" algn="l">
              <a:spcBef>
                <a:spcPts val="0"/>
              </a:spcBef>
              <a:spcAft>
                <a:spcPts val="0"/>
              </a:spcAft>
              <a:buSzPts val="300"/>
              <a:buNone/>
              <a:defRPr/>
            </a:lvl6pPr>
            <a:lvl7pPr lvl="6" algn="l">
              <a:spcBef>
                <a:spcPts val="0"/>
              </a:spcBef>
              <a:spcAft>
                <a:spcPts val="0"/>
              </a:spcAft>
              <a:buSzPts val="300"/>
              <a:buNone/>
              <a:defRPr/>
            </a:lvl7pPr>
            <a:lvl8pPr lvl="7" algn="l">
              <a:spcBef>
                <a:spcPts val="0"/>
              </a:spcBef>
              <a:spcAft>
                <a:spcPts val="0"/>
              </a:spcAft>
              <a:buSzPts val="300"/>
              <a:buNone/>
              <a:defRPr/>
            </a:lvl8pPr>
            <a:lvl9pPr lvl="8" algn="l">
              <a:spcBef>
                <a:spcPts val="0"/>
              </a:spcBef>
              <a:spcAft>
                <a:spcPts val="0"/>
              </a:spcAft>
              <a:buSzPts val="300"/>
              <a:buNone/>
              <a:defRPr/>
            </a:lvl9pPr>
          </a:lstStyle>
          <a:p/>
        </p:txBody>
      </p:sp>
      <p:sp>
        <p:nvSpPr>
          <p:cNvPr id="48" name="Google Shape;48;p10"/>
          <p:cNvSpPr txBox="1"/>
          <p:nvPr>
            <p:ph idx="12" type="sldNum"/>
          </p:nvPr>
        </p:nvSpPr>
        <p:spPr>
          <a:xfrm>
            <a:off x="3559501" y="8341669"/>
            <a:ext cx="1134000" cy="479100"/>
          </a:xfrm>
          <a:prstGeom prst="rect">
            <a:avLst/>
          </a:prstGeom>
          <a:noFill/>
          <a:ln>
            <a:noFill/>
          </a:ln>
        </p:spPr>
        <p:txBody>
          <a:bodyPr anchorCtr="0" anchor="ctr" bIns="8275" lIns="16550" spcFirstLastPara="1" rIns="16550" wrap="square" tIns="8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49" name="Shape 49"/>
        <p:cNvGrpSpPr/>
        <p:nvPr/>
      </p:nvGrpSpPr>
      <p:grpSpPr>
        <a:xfrm>
          <a:off x="0" y="0"/>
          <a:ext cx="0" cy="0"/>
          <a:chOff x="0" y="0"/>
          <a:chExt cx="0" cy="0"/>
        </a:xfrm>
      </p:grpSpPr>
      <p:sp>
        <p:nvSpPr>
          <p:cNvPr id="50" name="Google Shape;50;p11"/>
          <p:cNvSpPr txBox="1"/>
          <p:nvPr>
            <p:ph type="title"/>
          </p:nvPr>
        </p:nvSpPr>
        <p:spPr>
          <a:xfrm>
            <a:off x="346500" y="479169"/>
            <a:ext cx="4347000" cy="1739700"/>
          </a:xfrm>
          <a:prstGeom prst="rect">
            <a:avLst/>
          </a:prstGeom>
          <a:noFill/>
          <a:ln>
            <a:noFill/>
          </a:ln>
        </p:spPr>
        <p:txBody>
          <a:bodyPr anchorCtr="0" anchor="ctr" bIns="8275" lIns="16550" spcFirstLastPara="1" rIns="16550" wrap="square" tIns="8275">
            <a:normAutofit/>
          </a:bodyPr>
          <a:lstStyle>
            <a:lvl1pPr lvl="0" algn="l">
              <a:lnSpc>
                <a:spcPct val="90000"/>
              </a:lnSpc>
              <a:spcBef>
                <a:spcPts val="0"/>
              </a:spcBef>
              <a:spcAft>
                <a:spcPts val="0"/>
              </a:spcAft>
              <a:buClr>
                <a:schemeClr val="dk1"/>
              </a:buClr>
              <a:buSzPts val="300"/>
              <a:buNone/>
              <a:defRPr/>
            </a:lvl1pPr>
            <a:lvl2pPr lvl="1">
              <a:spcBef>
                <a:spcPts val="0"/>
              </a:spcBef>
              <a:spcAft>
                <a:spcPts val="0"/>
              </a:spcAft>
              <a:buSzPts val="300"/>
              <a:buNone/>
              <a:defRPr/>
            </a:lvl2pPr>
            <a:lvl3pPr lvl="2">
              <a:spcBef>
                <a:spcPts val="0"/>
              </a:spcBef>
              <a:spcAft>
                <a:spcPts val="0"/>
              </a:spcAft>
              <a:buSzPts val="300"/>
              <a:buNone/>
              <a:defRPr/>
            </a:lvl3pPr>
            <a:lvl4pPr lvl="3">
              <a:spcBef>
                <a:spcPts val="0"/>
              </a:spcBef>
              <a:spcAft>
                <a:spcPts val="0"/>
              </a:spcAft>
              <a:buSzPts val="300"/>
              <a:buNone/>
              <a:defRPr/>
            </a:lvl4pPr>
            <a:lvl5pPr lvl="4">
              <a:spcBef>
                <a:spcPts val="0"/>
              </a:spcBef>
              <a:spcAft>
                <a:spcPts val="0"/>
              </a:spcAft>
              <a:buSzPts val="300"/>
              <a:buNone/>
              <a:defRPr/>
            </a:lvl5pPr>
            <a:lvl6pPr lvl="5">
              <a:spcBef>
                <a:spcPts val="0"/>
              </a:spcBef>
              <a:spcAft>
                <a:spcPts val="0"/>
              </a:spcAft>
              <a:buSzPts val="300"/>
              <a:buNone/>
              <a:defRPr/>
            </a:lvl6pPr>
            <a:lvl7pPr lvl="6">
              <a:spcBef>
                <a:spcPts val="0"/>
              </a:spcBef>
              <a:spcAft>
                <a:spcPts val="0"/>
              </a:spcAft>
              <a:buSzPts val="300"/>
              <a:buNone/>
              <a:defRPr/>
            </a:lvl7pPr>
            <a:lvl8pPr lvl="7">
              <a:spcBef>
                <a:spcPts val="0"/>
              </a:spcBef>
              <a:spcAft>
                <a:spcPts val="0"/>
              </a:spcAft>
              <a:buSzPts val="300"/>
              <a:buNone/>
              <a:defRPr/>
            </a:lvl8pPr>
            <a:lvl9pPr lvl="8">
              <a:spcBef>
                <a:spcPts val="0"/>
              </a:spcBef>
              <a:spcAft>
                <a:spcPts val="0"/>
              </a:spcAft>
              <a:buSzPts val="300"/>
              <a:buNone/>
              <a:defRPr/>
            </a:lvl9pPr>
          </a:lstStyle>
          <a:p/>
        </p:txBody>
      </p:sp>
      <p:sp>
        <p:nvSpPr>
          <p:cNvPr id="51" name="Google Shape;51;p11"/>
          <p:cNvSpPr txBox="1"/>
          <p:nvPr>
            <p:ph idx="10" type="dt"/>
          </p:nvPr>
        </p:nvSpPr>
        <p:spPr>
          <a:xfrm>
            <a:off x="346500" y="8341669"/>
            <a:ext cx="1134000" cy="479100"/>
          </a:xfrm>
          <a:prstGeom prst="rect">
            <a:avLst/>
          </a:prstGeom>
          <a:noFill/>
          <a:ln>
            <a:noFill/>
          </a:ln>
        </p:spPr>
        <p:txBody>
          <a:bodyPr anchorCtr="0" anchor="ctr" bIns="8275" lIns="16550" spcFirstLastPara="1" rIns="16550" wrap="square" tIns="8275">
            <a:noAutofit/>
          </a:bodyPr>
          <a:lstStyle>
            <a:lvl1pPr lvl="0" algn="l">
              <a:spcBef>
                <a:spcPts val="0"/>
              </a:spcBef>
              <a:spcAft>
                <a:spcPts val="0"/>
              </a:spcAft>
              <a:buSzPts val="300"/>
              <a:buNone/>
              <a:defRPr/>
            </a:lvl1pPr>
            <a:lvl2pPr lvl="1" algn="l">
              <a:spcBef>
                <a:spcPts val="0"/>
              </a:spcBef>
              <a:spcAft>
                <a:spcPts val="0"/>
              </a:spcAft>
              <a:buSzPts val="300"/>
              <a:buNone/>
              <a:defRPr/>
            </a:lvl2pPr>
            <a:lvl3pPr lvl="2" algn="l">
              <a:spcBef>
                <a:spcPts val="0"/>
              </a:spcBef>
              <a:spcAft>
                <a:spcPts val="0"/>
              </a:spcAft>
              <a:buSzPts val="300"/>
              <a:buNone/>
              <a:defRPr/>
            </a:lvl3pPr>
            <a:lvl4pPr lvl="3" algn="l">
              <a:spcBef>
                <a:spcPts val="0"/>
              </a:spcBef>
              <a:spcAft>
                <a:spcPts val="0"/>
              </a:spcAft>
              <a:buSzPts val="300"/>
              <a:buNone/>
              <a:defRPr/>
            </a:lvl4pPr>
            <a:lvl5pPr lvl="4" algn="l">
              <a:spcBef>
                <a:spcPts val="0"/>
              </a:spcBef>
              <a:spcAft>
                <a:spcPts val="0"/>
              </a:spcAft>
              <a:buSzPts val="300"/>
              <a:buNone/>
              <a:defRPr/>
            </a:lvl5pPr>
            <a:lvl6pPr lvl="5" algn="l">
              <a:spcBef>
                <a:spcPts val="0"/>
              </a:spcBef>
              <a:spcAft>
                <a:spcPts val="0"/>
              </a:spcAft>
              <a:buSzPts val="300"/>
              <a:buNone/>
              <a:defRPr/>
            </a:lvl6pPr>
            <a:lvl7pPr lvl="6" algn="l">
              <a:spcBef>
                <a:spcPts val="0"/>
              </a:spcBef>
              <a:spcAft>
                <a:spcPts val="0"/>
              </a:spcAft>
              <a:buSzPts val="300"/>
              <a:buNone/>
              <a:defRPr/>
            </a:lvl7pPr>
            <a:lvl8pPr lvl="7" algn="l">
              <a:spcBef>
                <a:spcPts val="0"/>
              </a:spcBef>
              <a:spcAft>
                <a:spcPts val="0"/>
              </a:spcAft>
              <a:buSzPts val="300"/>
              <a:buNone/>
              <a:defRPr/>
            </a:lvl8pPr>
            <a:lvl9pPr lvl="8" algn="l">
              <a:spcBef>
                <a:spcPts val="0"/>
              </a:spcBef>
              <a:spcAft>
                <a:spcPts val="0"/>
              </a:spcAft>
              <a:buSzPts val="300"/>
              <a:buNone/>
              <a:defRPr/>
            </a:lvl9pPr>
          </a:lstStyle>
          <a:p/>
        </p:txBody>
      </p:sp>
      <p:sp>
        <p:nvSpPr>
          <p:cNvPr id="52" name="Google Shape;52;p11"/>
          <p:cNvSpPr txBox="1"/>
          <p:nvPr>
            <p:ph idx="11" type="ftr"/>
          </p:nvPr>
        </p:nvSpPr>
        <p:spPr>
          <a:xfrm>
            <a:off x="1669501" y="8341669"/>
            <a:ext cx="1701000" cy="479100"/>
          </a:xfrm>
          <a:prstGeom prst="rect">
            <a:avLst/>
          </a:prstGeom>
          <a:noFill/>
          <a:ln>
            <a:noFill/>
          </a:ln>
        </p:spPr>
        <p:txBody>
          <a:bodyPr anchorCtr="0" anchor="ctr" bIns="8275" lIns="16550" spcFirstLastPara="1" rIns="16550" wrap="square" tIns="8275">
            <a:noAutofit/>
          </a:bodyPr>
          <a:lstStyle>
            <a:lvl1pPr lvl="0" algn="ctr">
              <a:spcBef>
                <a:spcPts val="0"/>
              </a:spcBef>
              <a:spcAft>
                <a:spcPts val="0"/>
              </a:spcAft>
              <a:buSzPts val="300"/>
              <a:buNone/>
              <a:defRPr/>
            </a:lvl1pPr>
            <a:lvl2pPr lvl="1" algn="l">
              <a:spcBef>
                <a:spcPts val="0"/>
              </a:spcBef>
              <a:spcAft>
                <a:spcPts val="0"/>
              </a:spcAft>
              <a:buSzPts val="300"/>
              <a:buNone/>
              <a:defRPr/>
            </a:lvl2pPr>
            <a:lvl3pPr lvl="2" algn="l">
              <a:spcBef>
                <a:spcPts val="0"/>
              </a:spcBef>
              <a:spcAft>
                <a:spcPts val="0"/>
              </a:spcAft>
              <a:buSzPts val="300"/>
              <a:buNone/>
              <a:defRPr/>
            </a:lvl3pPr>
            <a:lvl4pPr lvl="3" algn="l">
              <a:spcBef>
                <a:spcPts val="0"/>
              </a:spcBef>
              <a:spcAft>
                <a:spcPts val="0"/>
              </a:spcAft>
              <a:buSzPts val="300"/>
              <a:buNone/>
              <a:defRPr/>
            </a:lvl4pPr>
            <a:lvl5pPr lvl="4" algn="l">
              <a:spcBef>
                <a:spcPts val="0"/>
              </a:spcBef>
              <a:spcAft>
                <a:spcPts val="0"/>
              </a:spcAft>
              <a:buSzPts val="300"/>
              <a:buNone/>
              <a:defRPr/>
            </a:lvl5pPr>
            <a:lvl6pPr lvl="5" algn="l">
              <a:spcBef>
                <a:spcPts val="0"/>
              </a:spcBef>
              <a:spcAft>
                <a:spcPts val="0"/>
              </a:spcAft>
              <a:buSzPts val="300"/>
              <a:buNone/>
              <a:defRPr/>
            </a:lvl6pPr>
            <a:lvl7pPr lvl="6" algn="l">
              <a:spcBef>
                <a:spcPts val="0"/>
              </a:spcBef>
              <a:spcAft>
                <a:spcPts val="0"/>
              </a:spcAft>
              <a:buSzPts val="300"/>
              <a:buNone/>
              <a:defRPr/>
            </a:lvl7pPr>
            <a:lvl8pPr lvl="7" algn="l">
              <a:spcBef>
                <a:spcPts val="0"/>
              </a:spcBef>
              <a:spcAft>
                <a:spcPts val="0"/>
              </a:spcAft>
              <a:buSzPts val="300"/>
              <a:buNone/>
              <a:defRPr/>
            </a:lvl8pPr>
            <a:lvl9pPr lvl="8" algn="l">
              <a:spcBef>
                <a:spcPts val="0"/>
              </a:spcBef>
              <a:spcAft>
                <a:spcPts val="0"/>
              </a:spcAft>
              <a:buSzPts val="300"/>
              <a:buNone/>
              <a:defRPr/>
            </a:lvl9pPr>
          </a:lstStyle>
          <a:p/>
        </p:txBody>
      </p:sp>
      <p:sp>
        <p:nvSpPr>
          <p:cNvPr id="53" name="Google Shape;53;p11"/>
          <p:cNvSpPr txBox="1"/>
          <p:nvPr>
            <p:ph idx="12" type="sldNum"/>
          </p:nvPr>
        </p:nvSpPr>
        <p:spPr>
          <a:xfrm>
            <a:off x="3559501" y="8341669"/>
            <a:ext cx="1134000" cy="479100"/>
          </a:xfrm>
          <a:prstGeom prst="rect">
            <a:avLst/>
          </a:prstGeom>
          <a:noFill/>
          <a:ln>
            <a:noFill/>
          </a:ln>
        </p:spPr>
        <p:txBody>
          <a:bodyPr anchorCtr="0" anchor="ctr" bIns="8275" lIns="16550" spcFirstLastPara="1" rIns="16550" wrap="square" tIns="8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54" name="Shape 54"/>
        <p:cNvGrpSpPr/>
        <p:nvPr/>
      </p:nvGrpSpPr>
      <p:grpSpPr>
        <a:xfrm>
          <a:off x="0" y="0"/>
          <a:ext cx="0" cy="0"/>
          <a:chOff x="0" y="0"/>
          <a:chExt cx="0" cy="0"/>
        </a:xfrm>
      </p:grpSpPr>
      <p:sp>
        <p:nvSpPr>
          <p:cNvPr id="55" name="Google Shape;55;p12"/>
          <p:cNvSpPr txBox="1"/>
          <p:nvPr>
            <p:ph type="title"/>
          </p:nvPr>
        </p:nvSpPr>
        <p:spPr>
          <a:xfrm>
            <a:off x="347157" y="600000"/>
            <a:ext cx="1625400" cy="2100000"/>
          </a:xfrm>
          <a:prstGeom prst="rect">
            <a:avLst/>
          </a:prstGeom>
          <a:noFill/>
          <a:ln>
            <a:noFill/>
          </a:ln>
        </p:spPr>
        <p:txBody>
          <a:bodyPr anchorCtr="0" anchor="b" bIns="8275" lIns="16550" spcFirstLastPara="1" rIns="16550" wrap="square" tIns="8275">
            <a:normAutofit/>
          </a:bodyPr>
          <a:lstStyle>
            <a:lvl1pPr lvl="0" algn="l">
              <a:lnSpc>
                <a:spcPct val="90000"/>
              </a:lnSpc>
              <a:spcBef>
                <a:spcPts val="0"/>
              </a:spcBef>
              <a:spcAft>
                <a:spcPts val="0"/>
              </a:spcAft>
              <a:buClr>
                <a:schemeClr val="dk1"/>
              </a:buClr>
              <a:buSzPts val="1900"/>
              <a:buFont typeface="Calibri"/>
              <a:buNone/>
              <a:defRPr sz="1900"/>
            </a:lvl1pPr>
            <a:lvl2pPr lvl="1">
              <a:spcBef>
                <a:spcPts val="0"/>
              </a:spcBef>
              <a:spcAft>
                <a:spcPts val="0"/>
              </a:spcAft>
              <a:buSzPts val="300"/>
              <a:buNone/>
              <a:defRPr/>
            </a:lvl2pPr>
            <a:lvl3pPr lvl="2">
              <a:spcBef>
                <a:spcPts val="0"/>
              </a:spcBef>
              <a:spcAft>
                <a:spcPts val="0"/>
              </a:spcAft>
              <a:buSzPts val="300"/>
              <a:buNone/>
              <a:defRPr/>
            </a:lvl3pPr>
            <a:lvl4pPr lvl="3">
              <a:spcBef>
                <a:spcPts val="0"/>
              </a:spcBef>
              <a:spcAft>
                <a:spcPts val="0"/>
              </a:spcAft>
              <a:buSzPts val="300"/>
              <a:buNone/>
              <a:defRPr/>
            </a:lvl4pPr>
            <a:lvl5pPr lvl="4">
              <a:spcBef>
                <a:spcPts val="0"/>
              </a:spcBef>
              <a:spcAft>
                <a:spcPts val="0"/>
              </a:spcAft>
              <a:buSzPts val="300"/>
              <a:buNone/>
              <a:defRPr/>
            </a:lvl5pPr>
            <a:lvl6pPr lvl="5">
              <a:spcBef>
                <a:spcPts val="0"/>
              </a:spcBef>
              <a:spcAft>
                <a:spcPts val="0"/>
              </a:spcAft>
              <a:buSzPts val="300"/>
              <a:buNone/>
              <a:defRPr/>
            </a:lvl6pPr>
            <a:lvl7pPr lvl="6">
              <a:spcBef>
                <a:spcPts val="0"/>
              </a:spcBef>
              <a:spcAft>
                <a:spcPts val="0"/>
              </a:spcAft>
              <a:buSzPts val="300"/>
              <a:buNone/>
              <a:defRPr/>
            </a:lvl7pPr>
            <a:lvl8pPr lvl="7">
              <a:spcBef>
                <a:spcPts val="0"/>
              </a:spcBef>
              <a:spcAft>
                <a:spcPts val="0"/>
              </a:spcAft>
              <a:buSzPts val="300"/>
              <a:buNone/>
              <a:defRPr/>
            </a:lvl8pPr>
            <a:lvl9pPr lvl="8">
              <a:spcBef>
                <a:spcPts val="0"/>
              </a:spcBef>
              <a:spcAft>
                <a:spcPts val="0"/>
              </a:spcAft>
              <a:buSzPts val="300"/>
              <a:buNone/>
              <a:defRPr/>
            </a:lvl9pPr>
          </a:lstStyle>
          <a:p/>
        </p:txBody>
      </p:sp>
      <p:sp>
        <p:nvSpPr>
          <p:cNvPr id="56" name="Google Shape;56;p12"/>
          <p:cNvSpPr txBox="1"/>
          <p:nvPr>
            <p:ph idx="1" type="body"/>
          </p:nvPr>
        </p:nvSpPr>
        <p:spPr>
          <a:xfrm>
            <a:off x="2142657" y="1295835"/>
            <a:ext cx="2551500" cy="6395700"/>
          </a:xfrm>
          <a:prstGeom prst="rect">
            <a:avLst/>
          </a:prstGeom>
          <a:noFill/>
          <a:ln>
            <a:noFill/>
          </a:ln>
        </p:spPr>
        <p:txBody>
          <a:bodyPr anchorCtr="0" anchor="t" bIns="8275" lIns="16550" spcFirstLastPara="1" rIns="16550" wrap="square" tIns="8275">
            <a:normAutofit/>
          </a:bodyPr>
          <a:lstStyle>
            <a:lvl1pPr indent="-349250" lvl="0" marL="457200" algn="l">
              <a:lnSpc>
                <a:spcPct val="90000"/>
              </a:lnSpc>
              <a:spcBef>
                <a:spcPts val="600"/>
              </a:spcBef>
              <a:spcAft>
                <a:spcPts val="0"/>
              </a:spcAft>
              <a:buClr>
                <a:schemeClr val="dk1"/>
              </a:buClr>
              <a:buSzPts val="1900"/>
              <a:buChar char="•"/>
              <a:defRPr sz="1900"/>
            </a:lvl1pPr>
            <a:lvl2pPr indent="-336550" lvl="1" marL="914400" algn="l">
              <a:lnSpc>
                <a:spcPct val="90000"/>
              </a:lnSpc>
              <a:spcBef>
                <a:spcPts val="300"/>
              </a:spcBef>
              <a:spcAft>
                <a:spcPts val="0"/>
              </a:spcAft>
              <a:buClr>
                <a:schemeClr val="dk1"/>
              </a:buClr>
              <a:buSzPts val="1700"/>
              <a:buChar char="•"/>
              <a:defRPr sz="1700"/>
            </a:lvl2pPr>
            <a:lvl3pPr indent="-317500" lvl="2" marL="1371600" algn="l">
              <a:lnSpc>
                <a:spcPct val="90000"/>
              </a:lnSpc>
              <a:spcBef>
                <a:spcPts val="300"/>
              </a:spcBef>
              <a:spcAft>
                <a:spcPts val="0"/>
              </a:spcAft>
              <a:buClr>
                <a:schemeClr val="dk1"/>
              </a:buClr>
              <a:buSzPts val="1400"/>
              <a:buChar char="•"/>
              <a:defRPr sz="1400"/>
            </a:lvl3pPr>
            <a:lvl4pPr indent="-304800" lvl="3" marL="1828800" algn="l">
              <a:lnSpc>
                <a:spcPct val="90000"/>
              </a:lnSpc>
              <a:spcBef>
                <a:spcPts val="300"/>
              </a:spcBef>
              <a:spcAft>
                <a:spcPts val="0"/>
              </a:spcAft>
              <a:buClr>
                <a:schemeClr val="dk1"/>
              </a:buClr>
              <a:buSzPts val="1200"/>
              <a:buChar char="•"/>
              <a:defRPr sz="1200"/>
            </a:lvl4pPr>
            <a:lvl5pPr indent="-304800" lvl="4" marL="2286000" algn="l">
              <a:lnSpc>
                <a:spcPct val="90000"/>
              </a:lnSpc>
              <a:spcBef>
                <a:spcPts val="300"/>
              </a:spcBef>
              <a:spcAft>
                <a:spcPts val="0"/>
              </a:spcAft>
              <a:buClr>
                <a:schemeClr val="dk1"/>
              </a:buClr>
              <a:buSzPts val="1200"/>
              <a:buChar char="•"/>
              <a:defRPr sz="1200"/>
            </a:lvl5pPr>
            <a:lvl6pPr indent="-304800" lvl="5" marL="2743200" algn="l">
              <a:lnSpc>
                <a:spcPct val="90000"/>
              </a:lnSpc>
              <a:spcBef>
                <a:spcPts val="300"/>
              </a:spcBef>
              <a:spcAft>
                <a:spcPts val="0"/>
              </a:spcAft>
              <a:buClr>
                <a:schemeClr val="dk1"/>
              </a:buClr>
              <a:buSzPts val="1200"/>
              <a:buChar char="•"/>
              <a:defRPr sz="1200"/>
            </a:lvl6pPr>
            <a:lvl7pPr indent="-304800" lvl="6" marL="3200400" algn="l">
              <a:lnSpc>
                <a:spcPct val="90000"/>
              </a:lnSpc>
              <a:spcBef>
                <a:spcPts val="300"/>
              </a:spcBef>
              <a:spcAft>
                <a:spcPts val="0"/>
              </a:spcAft>
              <a:buClr>
                <a:schemeClr val="dk1"/>
              </a:buClr>
              <a:buSzPts val="1200"/>
              <a:buChar char="•"/>
              <a:defRPr sz="1200"/>
            </a:lvl7pPr>
            <a:lvl8pPr indent="-304800" lvl="7" marL="3657600" algn="l">
              <a:lnSpc>
                <a:spcPct val="90000"/>
              </a:lnSpc>
              <a:spcBef>
                <a:spcPts val="300"/>
              </a:spcBef>
              <a:spcAft>
                <a:spcPts val="0"/>
              </a:spcAft>
              <a:buClr>
                <a:schemeClr val="dk1"/>
              </a:buClr>
              <a:buSzPts val="1200"/>
              <a:buChar char="•"/>
              <a:defRPr sz="1200"/>
            </a:lvl8pPr>
            <a:lvl9pPr indent="-304800" lvl="8" marL="4114800" algn="l">
              <a:lnSpc>
                <a:spcPct val="90000"/>
              </a:lnSpc>
              <a:spcBef>
                <a:spcPts val="300"/>
              </a:spcBef>
              <a:spcAft>
                <a:spcPts val="0"/>
              </a:spcAft>
              <a:buClr>
                <a:schemeClr val="dk1"/>
              </a:buClr>
              <a:buSzPts val="1200"/>
              <a:buChar char="•"/>
              <a:defRPr sz="1200"/>
            </a:lvl9pPr>
          </a:lstStyle>
          <a:p/>
        </p:txBody>
      </p:sp>
      <p:sp>
        <p:nvSpPr>
          <p:cNvPr id="57" name="Google Shape;57;p12"/>
          <p:cNvSpPr txBox="1"/>
          <p:nvPr>
            <p:ph idx="2" type="body"/>
          </p:nvPr>
        </p:nvSpPr>
        <p:spPr>
          <a:xfrm>
            <a:off x="347157" y="2700000"/>
            <a:ext cx="1625400" cy="5002200"/>
          </a:xfrm>
          <a:prstGeom prst="rect">
            <a:avLst/>
          </a:prstGeom>
          <a:noFill/>
          <a:ln>
            <a:noFill/>
          </a:ln>
        </p:spPr>
        <p:txBody>
          <a:bodyPr anchorCtr="0" anchor="t" bIns="8275" lIns="16550" spcFirstLastPara="1" rIns="16550" wrap="square" tIns="8275">
            <a:normAutofit/>
          </a:bodyPr>
          <a:lstStyle>
            <a:lvl1pPr indent="-228600" lvl="0" marL="457200" algn="l">
              <a:lnSpc>
                <a:spcPct val="90000"/>
              </a:lnSpc>
              <a:spcBef>
                <a:spcPts val="600"/>
              </a:spcBef>
              <a:spcAft>
                <a:spcPts val="0"/>
              </a:spcAft>
              <a:buClr>
                <a:schemeClr val="dk1"/>
              </a:buClr>
              <a:buSzPts val="1000"/>
              <a:buNone/>
              <a:defRPr sz="1000"/>
            </a:lvl1pPr>
            <a:lvl2pPr indent="-228600" lvl="1" marL="914400" algn="l">
              <a:lnSpc>
                <a:spcPct val="90000"/>
              </a:lnSpc>
              <a:spcBef>
                <a:spcPts val="300"/>
              </a:spcBef>
              <a:spcAft>
                <a:spcPts val="0"/>
              </a:spcAft>
              <a:buClr>
                <a:schemeClr val="dk1"/>
              </a:buClr>
              <a:buSzPts val="800"/>
              <a:buNone/>
              <a:defRPr sz="800"/>
            </a:lvl2pPr>
            <a:lvl3pPr indent="-228600" lvl="2" marL="1371600" algn="l">
              <a:lnSpc>
                <a:spcPct val="90000"/>
              </a:lnSpc>
              <a:spcBef>
                <a:spcPts val="300"/>
              </a:spcBef>
              <a:spcAft>
                <a:spcPts val="0"/>
              </a:spcAft>
              <a:buClr>
                <a:schemeClr val="dk1"/>
              </a:buClr>
              <a:buSzPts val="700"/>
              <a:buNone/>
              <a:defRPr sz="700"/>
            </a:lvl3pPr>
            <a:lvl4pPr indent="-228600" lvl="3" marL="1828800" algn="l">
              <a:lnSpc>
                <a:spcPct val="90000"/>
              </a:lnSpc>
              <a:spcBef>
                <a:spcPts val="300"/>
              </a:spcBef>
              <a:spcAft>
                <a:spcPts val="0"/>
              </a:spcAft>
              <a:buClr>
                <a:schemeClr val="dk1"/>
              </a:buClr>
              <a:buSzPts val="600"/>
              <a:buNone/>
              <a:defRPr sz="600"/>
            </a:lvl4pPr>
            <a:lvl5pPr indent="-228600" lvl="4" marL="2286000" algn="l">
              <a:lnSpc>
                <a:spcPct val="90000"/>
              </a:lnSpc>
              <a:spcBef>
                <a:spcPts val="300"/>
              </a:spcBef>
              <a:spcAft>
                <a:spcPts val="0"/>
              </a:spcAft>
              <a:buClr>
                <a:schemeClr val="dk1"/>
              </a:buClr>
              <a:buSzPts val="600"/>
              <a:buNone/>
              <a:defRPr sz="600"/>
            </a:lvl5pPr>
            <a:lvl6pPr indent="-228600" lvl="5" marL="2743200" algn="l">
              <a:lnSpc>
                <a:spcPct val="90000"/>
              </a:lnSpc>
              <a:spcBef>
                <a:spcPts val="300"/>
              </a:spcBef>
              <a:spcAft>
                <a:spcPts val="0"/>
              </a:spcAft>
              <a:buClr>
                <a:schemeClr val="dk1"/>
              </a:buClr>
              <a:buSzPts val="600"/>
              <a:buNone/>
              <a:defRPr sz="600"/>
            </a:lvl6pPr>
            <a:lvl7pPr indent="-228600" lvl="6" marL="3200400" algn="l">
              <a:lnSpc>
                <a:spcPct val="90000"/>
              </a:lnSpc>
              <a:spcBef>
                <a:spcPts val="300"/>
              </a:spcBef>
              <a:spcAft>
                <a:spcPts val="0"/>
              </a:spcAft>
              <a:buClr>
                <a:schemeClr val="dk1"/>
              </a:buClr>
              <a:buSzPts val="600"/>
              <a:buNone/>
              <a:defRPr sz="600"/>
            </a:lvl7pPr>
            <a:lvl8pPr indent="-228600" lvl="7" marL="3657600" algn="l">
              <a:lnSpc>
                <a:spcPct val="90000"/>
              </a:lnSpc>
              <a:spcBef>
                <a:spcPts val="300"/>
              </a:spcBef>
              <a:spcAft>
                <a:spcPts val="0"/>
              </a:spcAft>
              <a:buClr>
                <a:schemeClr val="dk1"/>
              </a:buClr>
              <a:buSzPts val="600"/>
              <a:buNone/>
              <a:defRPr sz="600"/>
            </a:lvl8pPr>
            <a:lvl9pPr indent="-228600" lvl="8" marL="4114800" algn="l">
              <a:lnSpc>
                <a:spcPct val="90000"/>
              </a:lnSpc>
              <a:spcBef>
                <a:spcPts val="300"/>
              </a:spcBef>
              <a:spcAft>
                <a:spcPts val="0"/>
              </a:spcAft>
              <a:buClr>
                <a:schemeClr val="dk1"/>
              </a:buClr>
              <a:buSzPts val="600"/>
              <a:buNone/>
              <a:defRPr sz="600"/>
            </a:lvl9pPr>
          </a:lstStyle>
          <a:p/>
        </p:txBody>
      </p:sp>
      <p:sp>
        <p:nvSpPr>
          <p:cNvPr id="58" name="Google Shape;58;p12"/>
          <p:cNvSpPr txBox="1"/>
          <p:nvPr>
            <p:ph idx="10" type="dt"/>
          </p:nvPr>
        </p:nvSpPr>
        <p:spPr>
          <a:xfrm>
            <a:off x="346500" y="8341669"/>
            <a:ext cx="1134000" cy="479100"/>
          </a:xfrm>
          <a:prstGeom prst="rect">
            <a:avLst/>
          </a:prstGeom>
          <a:noFill/>
          <a:ln>
            <a:noFill/>
          </a:ln>
        </p:spPr>
        <p:txBody>
          <a:bodyPr anchorCtr="0" anchor="ctr" bIns="8275" lIns="16550" spcFirstLastPara="1" rIns="16550" wrap="square" tIns="8275">
            <a:noAutofit/>
          </a:bodyPr>
          <a:lstStyle>
            <a:lvl1pPr lvl="0" algn="l">
              <a:spcBef>
                <a:spcPts val="0"/>
              </a:spcBef>
              <a:spcAft>
                <a:spcPts val="0"/>
              </a:spcAft>
              <a:buSzPts val="300"/>
              <a:buNone/>
              <a:defRPr/>
            </a:lvl1pPr>
            <a:lvl2pPr lvl="1" algn="l">
              <a:spcBef>
                <a:spcPts val="0"/>
              </a:spcBef>
              <a:spcAft>
                <a:spcPts val="0"/>
              </a:spcAft>
              <a:buSzPts val="300"/>
              <a:buNone/>
              <a:defRPr/>
            </a:lvl2pPr>
            <a:lvl3pPr lvl="2" algn="l">
              <a:spcBef>
                <a:spcPts val="0"/>
              </a:spcBef>
              <a:spcAft>
                <a:spcPts val="0"/>
              </a:spcAft>
              <a:buSzPts val="300"/>
              <a:buNone/>
              <a:defRPr/>
            </a:lvl3pPr>
            <a:lvl4pPr lvl="3" algn="l">
              <a:spcBef>
                <a:spcPts val="0"/>
              </a:spcBef>
              <a:spcAft>
                <a:spcPts val="0"/>
              </a:spcAft>
              <a:buSzPts val="300"/>
              <a:buNone/>
              <a:defRPr/>
            </a:lvl4pPr>
            <a:lvl5pPr lvl="4" algn="l">
              <a:spcBef>
                <a:spcPts val="0"/>
              </a:spcBef>
              <a:spcAft>
                <a:spcPts val="0"/>
              </a:spcAft>
              <a:buSzPts val="300"/>
              <a:buNone/>
              <a:defRPr/>
            </a:lvl5pPr>
            <a:lvl6pPr lvl="5" algn="l">
              <a:spcBef>
                <a:spcPts val="0"/>
              </a:spcBef>
              <a:spcAft>
                <a:spcPts val="0"/>
              </a:spcAft>
              <a:buSzPts val="300"/>
              <a:buNone/>
              <a:defRPr/>
            </a:lvl6pPr>
            <a:lvl7pPr lvl="6" algn="l">
              <a:spcBef>
                <a:spcPts val="0"/>
              </a:spcBef>
              <a:spcAft>
                <a:spcPts val="0"/>
              </a:spcAft>
              <a:buSzPts val="300"/>
              <a:buNone/>
              <a:defRPr/>
            </a:lvl7pPr>
            <a:lvl8pPr lvl="7" algn="l">
              <a:spcBef>
                <a:spcPts val="0"/>
              </a:spcBef>
              <a:spcAft>
                <a:spcPts val="0"/>
              </a:spcAft>
              <a:buSzPts val="300"/>
              <a:buNone/>
              <a:defRPr/>
            </a:lvl8pPr>
            <a:lvl9pPr lvl="8" algn="l">
              <a:spcBef>
                <a:spcPts val="0"/>
              </a:spcBef>
              <a:spcAft>
                <a:spcPts val="0"/>
              </a:spcAft>
              <a:buSzPts val="300"/>
              <a:buNone/>
              <a:defRPr/>
            </a:lvl9pPr>
          </a:lstStyle>
          <a:p/>
        </p:txBody>
      </p:sp>
      <p:sp>
        <p:nvSpPr>
          <p:cNvPr id="59" name="Google Shape;59;p12"/>
          <p:cNvSpPr txBox="1"/>
          <p:nvPr>
            <p:ph idx="11" type="ftr"/>
          </p:nvPr>
        </p:nvSpPr>
        <p:spPr>
          <a:xfrm>
            <a:off x="1669501" y="8341669"/>
            <a:ext cx="1701000" cy="479100"/>
          </a:xfrm>
          <a:prstGeom prst="rect">
            <a:avLst/>
          </a:prstGeom>
          <a:noFill/>
          <a:ln>
            <a:noFill/>
          </a:ln>
        </p:spPr>
        <p:txBody>
          <a:bodyPr anchorCtr="0" anchor="ctr" bIns="8275" lIns="16550" spcFirstLastPara="1" rIns="16550" wrap="square" tIns="8275">
            <a:noAutofit/>
          </a:bodyPr>
          <a:lstStyle>
            <a:lvl1pPr lvl="0" algn="ctr">
              <a:spcBef>
                <a:spcPts val="0"/>
              </a:spcBef>
              <a:spcAft>
                <a:spcPts val="0"/>
              </a:spcAft>
              <a:buSzPts val="300"/>
              <a:buNone/>
              <a:defRPr/>
            </a:lvl1pPr>
            <a:lvl2pPr lvl="1" algn="l">
              <a:spcBef>
                <a:spcPts val="0"/>
              </a:spcBef>
              <a:spcAft>
                <a:spcPts val="0"/>
              </a:spcAft>
              <a:buSzPts val="300"/>
              <a:buNone/>
              <a:defRPr/>
            </a:lvl2pPr>
            <a:lvl3pPr lvl="2" algn="l">
              <a:spcBef>
                <a:spcPts val="0"/>
              </a:spcBef>
              <a:spcAft>
                <a:spcPts val="0"/>
              </a:spcAft>
              <a:buSzPts val="300"/>
              <a:buNone/>
              <a:defRPr/>
            </a:lvl3pPr>
            <a:lvl4pPr lvl="3" algn="l">
              <a:spcBef>
                <a:spcPts val="0"/>
              </a:spcBef>
              <a:spcAft>
                <a:spcPts val="0"/>
              </a:spcAft>
              <a:buSzPts val="300"/>
              <a:buNone/>
              <a:defRPr/>
            </a:lvl4pPr>
            <a:lvl5pPr lvl="4" algn="l">
              <a:spcBef>
                <a:spcPts val="0"/>
              </a:spcBef>
              <a:spcAft>
                <a:spcPts val="0"/>
              </a:spcAft>
              <a:buSzPts val="300"/>
              <a:buNone/>
              <a:defRPr/>
            </a:lvl5pPr>
            <a:lvl6pPr lvl="5" algn="l">
              <a:spcBef>
                <a:spcPts val="0"/>
              </a:spcBef>
              <a:spcAft>
                <a:spcPts val="0"/>
              </a:spcAft>
              <a:buSzPts val="300"/>
              <a:buNone/>
              <a:defRPr/>
            </a:lvl6pPr>
            <a:lvl7pPr lvl="6" algn="l">
              <a:spcBef>
                <a:spcPts val="0"/>
              </a:spcBef>
              <a:spcAft>
                <a:spcPts val="0"/>
              </a:spcAft>
              <a:buSzPts val="300"/>
              <a:buNone/>
              <a:defRPr/>
            </a:lvl7pPr>
            <a:lvl8pPr lvl="7" algn="l">
              <a:spcBef>
                <a:spcPts val="0"/>
              </a:spcBef>
              <a:spcAft>
                <a:spcPts val="0"/>
              </a:spcAft>
              <a:buSzPts val="300"/>
              <a:buNone/>
              <a:defRPr/>
            </a:lvl8pPr>
            <a:lvl9pPr lvl="8" algn="l">
              <a:spcBef>
                <a:spcPts val="0"/>
              </a:spcBef>
              <a:spcAft>
                <a:spcPts val="0"/>
              </a:spcAft>
              <a:buSzPts val="300"/>
              <a:buNone/>
              <a:defRPr/>
            </a:lvl9pPr>
          </a:lstStyle>
          <a:p/>
        </p:txBody>
      </p:sp>
      <p:sp>
        <p:nvSpPr>
          <p:cNvPr id="60" name="Google Shape;60;p12"/>
          <p:cNvSpPr txBox="1"/>
          <p:nvPr>
            <p:ph idx="12" type="sldNum"/>
          </p:nvPr>
        </p:nvSpPr>
        <p:spPr>
          <a:xfrm>
            <a:off x="3559501" y="8341669"/>
            <a:ext cx="1134000" cy="479100"/>
          </a:xfrm>
          <a:prstGeom prst="rect">
            <a:avLst/>
          </a:prstGeom>
          <a:noFill/>
          <a:ln>
            <a:noFill/>
          </a:ln>
        </p:spPr>
        <p:txBody>
          <a:bodyPr anchorCtr="0" anchor="ctr" bIns="8275" lIns="16550" spcFirstLastPara="1" rIns="16550" wrap="square" tIns="8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61" name="Shape 61"/>
        <p:cNvGrpSpPr/>
        <p:nvPr/>
      </p:nvGrpSpPr>
      <p:grpSpPr>
        <a:xfrm>
          <a:off x="0" y="0"/>
          <a:ext cx="0" cy="0"/>
          <a:chOff x="0" y="0"/>
          <a:chExt cx="0" cy="0"/>
        </a:xfrm>
      </p:grpSpPr>
      <p:sp>
        <p:nvSpPr>
          <p:cNvPr id="62" name="Google Shape;62;p13"/>
          <p:cNvSpPr txBox="1"/>
          <p:nvPr>
            <p:ph type="title"/>
          </p:nvPr>
        </p:nvSpPr>
        <p:spPr>
          <a:xfrm>
            <a:off x="347157" y="600000"/>
            <a:ext cx="1625400" cy="2100000"/>
          </a:xfrm>
          <a:prstGeom prst="rect">
            <a:avLst/>
          </a:prstGeom>
          <a:noFill/>
          <a:ln>
            <a:noFill/>
          </a:ln>
        </p:spPr>
        <p:txBody>
          <a:bodyPr anchorCtr="0" anchor="b" bIns="8275" lIns="16550" spcFirstLastPara="1" rIns="16550" wrap="square" tIns="8275">
            <a:normAutofit/>
          </a:bodyPr>
          <a:lstStyle>
            <a:lvl1pPr lvl="0" algn="l">
              <a:lnSpc>
                <a:spcPct val="90000"/>
              </a:lnSpc>
              <a:spcBef>
                <a:spcPts val="0"/>
              </a:spcBef>
              <a:spcAft>
                <a:spcPts val="0"/>
              </a:spcAft>
              <a:buClr>
                <a:schemeClr val="dk1"/>
              </a:buClr>
              <a:buSzPts val="1900"/>
              <a:buFont typeface="Calibri"/>
              <a:buNone/>
              <a:defRPr sz="1900"/>
            </a:lvl1pPr>
            <a:lvl2pPr lvl="1">
              <a:spcBef>
                <a:spcPts val="0"/>
              </a:spcBef>
              <a:spcAft>
                <a:spcPts val="0"/>
              </a:spcAft>
              <a:buSzPts val="300"/>
              <a:buNone/>
              <a:defRPr/>
            </a:lvl2pPr>
            <a:lvl3pPr lvl="2">
              <a:spcBef>
                <a:spcPts val="0"/>
              </a:spcBef>
              <a:spcAft>
                <a:spcPts val="0"/>
              </a:spcAft>
              <a:buSzPts val="300"/>
              <a:buNone/>
              <a:defRPr/>
            </a:lvl3pPr>
            <a:lvl4pPr lvl="3">
              <a:spcBef>
                <a:spcPts val="0"/>
              </a:spcBef>
              <a:spcAft>
                <a:spcPts val="0"/>
              </a:spcAft>
              <a:buSzPts val="300"/>
              <a:buNone/>
              <a:defRPr/>
            </a:lvl4pPr>
            <a:lvl5pPr lvl="4">
              <a:spcBef>
                <a:spcPts val="0"/>
              </a:spcBef>
              <a:spcAft>
                <a:spcPts val="0"/>
              </a:spcAft>
              <a:buSzPts val="300"/>
              <a:buNone/>
              <a:defRPr/>
            </a:lvl5pPr>
            <a:lvl6pPr lvl="5">
              <a:spcBef>
                <a:spcPts val="0"/>
              </a:spcBef>
              <a:spcAft>
                <a:spcPts val="0"/>
              </a:spcAft>
              <a:buSzPts val="300"/>
              <a:buNone/>
              <a:defRPr/>
            </a:lvl6pPr>
            <a:lvl7pPr lvl="6">
              <a:spcBef>
                <a:spcPts val="0"/>
              </a:spcBef>
              <a:spcAft>
                <a:spcPts val="0"/>
              </a:spcAft>
              <a:buSzPts val="300"/>
              <a:buNone/>
              <a:defRPr/>
            </a:lvl7pPr>
            <a:lvl8pPr lvl="7">
              <a:spcBef>
                <a:spcPts val="0"/>
              </a:spcBef>
              <a:spcAft>
                <a:spcPts val="0"/>
              </a:spcAft>
              <a:buSzPts val="300"/>
              <a:buNone/>
              <a:defRPr/>
            </a:lvl8pPr>
            <a:lvl9pPr lvl="8">
              <a:spcBef>
                <a:spcPts val="0"/>
              </a:spcBef>
              <a:spcAft>
                <a:spcPts val="0"/>
              </a:spcAft>
              <a:buSzPts val="300"/>
              <a:buNone/>
              <a:defRPr/>
            </a:lvl9pPr>
          </a:lstStyle>
          <a:p/>
        </p:txBody>
      </p:sp>
      <p:sp>
        <p:nvSpPr>
          <p:cNvPr id="63" name="Google Shape;63;p13"/>
          <p:cNvSpPr/>
          <p:nvPr>
            <p:ph idx="2" type="pic"/>
          </p:nvPr>
        </p:nvSpPr>
        <p:spPr>
          <a:xfrm>
            <a:off x="2142657" y="1295835"/>
            <a:ext cx="2551500" cy="6395700"/>
          </a:xfrm>
          <a:prstGeom prst="rect">
            <a:avLst/>
          </a:prstGeom>
          <a:noFill/>
          <a:ln>
            <a:noFill/>
          </a:ln>
        </p:spPr>
      </p:sp>
      <p:sp>
        <p:nvSpPr>
          <p:cNvPr id="64" name="Google Shape;64;p13"/>
          <p:cNvSpPr txBox="1"/>
          <p:nvPr>
            <p:ph idx="1" type="body"/>
          </p:nvPr>
        </p:nvSpPr>
        <p:spPr>
          <a:xfrm>
            <a:off x="347157" y="2700000"/>
            <a:ext cx="1625400" cy="5002200"/>
          </a:xfrm>
          <a:prstGeom prst="rect">
            <a:avLst/>
          </a:prstGeom>
          <a:noFill/>
          <a:ln>
            <a:noFill/>
          </a:ln>
        </p:spPr>
        <p:txBody>
          <a:bodyPr anchorCtr="0" anchor="t" bIns="8275" lIns="16550" spcFirstLastPara="1" rIns="16550" wrap="square" tIns="8275">
            <a:normAutofit/>
          </a:bodyPr>
          <a:lstStyle>
            <a:lvl1pPr indent="-228600" lvl="0" marL="457200" algn="l">
              <a:lnSpc>
                <a:spcPct val="90000"/>
              </a:lnSpc>
              <a:spcBef>
                <a:spcPts val="600"/>
              </a:spcBef>
              <a:spcAft>
                <a:spcPts val="0"/>
              </a:spcAft>
              <a:buClr>
                <a:schemeClr val="dk1"/>
              </a:buClr>
              <a:buSzPts val="1000"/>
              <a:buNone/>
              <a:defRPr sz="1000"/>
            </a:lvl1pPr>
            <a:lvl2pPr indent="-228600" lvl="1" marL="914400" algn="l">
              <a:lnSpc>
                <a:spcPct val="90000"/>
              </a:lnSpc>
              <a:spcBef>
                <a:spcPts val="300"/>
              </a:spcBef>
              <a:spcAft>
                <a:spcPts val="0"/>
              </a:spcAft>
              <a:buClr>
                <a:schemeClr val="dk1"/>
              </a:buClr>
              <a:buSzPts val="800"/>
              <a:buNone/>
              <a:defRPr sz="800"/>
            </a:lvl2pPr>
            <a:lvl3pPr indent="-228600" lvl="2" marL="1371600" algn="l">
              <a:lnSpc>
                <a:spcPct val="90000"/>
              </a:lnSpc>
              <a:spcBef>
                <a:spcPts val="300"/>
              </a:spcBef>
              <a:spcAft>
                <a:spcPts val="0"/>
              </a:spcAft>
              <a:buClr>
                <a:schemeClr val="dk1"/>
              </a:buClr>
              <a:buSzPts val="700"/>
              <a:buNone/>
              <a:defRPr sz="700"/>
            </a:lvl3pPr>
            <a:lvl4pPr indent="-228600" lvl="3" marL="1828800" algn="l">
              <a:lnSpc>
                <a:spcPct val="90000"/>
              </a:lnSpc>
              <a:spcBef>
                <a:spcPts val="300"/>
              </a:spcBef>
              <a:spcAft>
                <a:spcPts val="0"/>
              </a:spcAft>
              <a:buClr>
                <a:schemeClr val="dk1"/>
              </a:buClr>
              <a:buSzPts val="600"/>
              <a:buNone/>
              <a:defRPr sz="600"/>
            </a:lvl4pPr>
            <a:lvl5pPr indent="-228600" lvl="4" marL="2286000" algn="l">
              <a:lnSpc>
                <a:spcPct val="90000"/>
              </a:lnSpc>
              <a:spcBef>
                <a:spcPts val="300"/>
              </a:spcBef>
              <a:spcAft>
                <a:spcPts val="0"/>
              </a:spcAft>
              <a:buClr>
                <a:schemeClr val="dk1"/>
              </a:buClr>
              <a:buSzPts val="600"/>
              <a:buNone/>
              <a:defRPr sz="600"/>
            </a:lvl5pPr>
            <a:lvl6pPr indent="-228600" lvl="5" marL="2743200" algn="l">
              <a:lnSpc>
                <a:spcPct val="90000"/>
              </a:lnSpc>
              <a:spcBef>
                <a:spcPts val="300"/>
              </a:spcBef>
              <a:spcAft>
                <a:spcPts val="0"/>
              </a:spcAft>
              <a:buClr>
                <a:schemeClr val="dk1"/>
              </a:buClr>
              <a:buSzPts val="600"/>
              <a:buNone/>
              <a:defRPr sz="600"/>
            </a:lvl6pPr>
            <a:lvl7pPr indent="-228600" lvl="6" marL="3200400" algn="l">
              <a:lnSpc>
                <a:spcPct val="90000"/>
              </a:lnSpc>
              <a:spcBef>
                <a:spcPts val="300"/>
              </a:spcBef>
              <a:spcAft>
                <a:spcPts val="0"/>
              </a:spcAft>
              <a:buClr>
                <a:schemeClr val="dk1"/>
              </a:buClr>
              <a:buSzPts val="600"/>
              <a:buNone/>
              <a:defRPr sz="600"/>
            </a:lvl7pPr>
            <a:lvl8pPr indent="-228600" lvl="7" marL="3657600" algn="l">
              <a:lnSpc>
                <a:spcPct val="90000"/>
              </a:lnSpc>
              <a:spcBef>
                <a:spcPts val="300"/>
              </a:spcBef>
              <a:spcAft>
                <a:spcPts val="0"/>
              </a:spcAft>
              <a:buClr>
                <a:schemeClr val="dk1"/>
              </a:buClr>
              <a:buSzPts val="600"/>
              <a:buNone/>
              <a:defRPr sz="600"/>
            </a:lvl8pPr>
            <a:lvl9pPr indent="-228600" lvl="8" marL="4114800" algn="l">
              <a:lnSpc>
                <a:spcPct val="90000"/>
              </a:lnSpc>
              <a:spcBef>
                <a:spcPts val="300"/>
              </a:spcBef>
              <a:spcAft>
                <a:spcPts val="0"/>
              </a:spcAft>
              <a:buClr>
                <a:schemeClr val="dk1"/>
              </a:buClr>
              <a:buSzPts val="600"/>
              <a:buNone/>
              <a:defRPr sz="600"/>
            </a:lvl9pPr>
          </a:lstStyle>
          <a:p/>
        </p:txBody>
      </p:sp>
      <p:sp>
        <p:nvSpPr>
          <p:cNvPr id="65" name="Google Shape;65;p13"/>
          <p:cNvSpPr txBox="1"/>
          <p:nvPr>
            <p:ph idx="10" type="dt"/>
          </p:nvPr>
        </p:nvSpPr>
        <p:spPr>
          <a:xfrm>
            <a:off x="346500" y="8341669"/>
            <a:ext cx="1134000" cy="479100"/>
          </a:xfrm>
          <a:prstGeom prst="rect">
            <a:avLst/>
          </a:prstGeom>
          <a:noFill/>
          <a:ln>
            <a:noFill/>
          </a:ln>
        </p:spPr>
        <p:txBody>
          <a:bodyPr anchorCtr="0" anchor="ctr" bIns="8275" lIns="16550" spcFirstLastPara="1" rIns="16550" wrap="square" tIns="8275">
            <a:noAutofit/>
          </a:bodyPr>
          <a:lstStyle>
            <a:lvl1pPr lvl="0" algn="l">
              <a:spcBef>
                <a:spcPts val="0"/>
              </a:spcBef>
              <a:spcAft>
                <a:spcPts val="0"/>
              </a:spcAft>
              <a:buSzPts val="300"/>
              <a:buNone/>
              <a:defRPr/>
            </a:lvl1pPr>
            <a:lvl2pPr lvl="1" algn="l">
              <a:spcBef>
                <a:spcPts val="0"/>
              </a:spcBef>
              <a:spcAft>
                <a:spcPts val="0"/>
              </a:spcAft>
              <a:buSzPts val="300"/>
              <a:buNone/>
              <a:defRPr/>
            </a:lvl2pPr>
            <a:lvl3pPr lvl="2" algn="l">
              <a:spcBef>
                <a:spcPts val="0"/>
              </a:spcBef>
              <a:spcAft>
                <a:spcPts val="0"/>
              </a:spcAft>
              <a:buSzPts val="300"/>
              <a:buNone/>
              <a:defRPr/>
            </a:lvl3pPr>
            <a:lvl4pPr lvl="3" algn="l">
              <a:spcBef>
                <a:spcPts val="0"/>
              </a:spcBef>
              <a:spcAft>
                <a:spcPts val="0"/>
              </a:spcAft>
              <a:buSzPts val="300"/>
              <a:buNone/>
              <a:defRPr/>
            </a:lvl4pPr>
            <a:lvl5pPr lvl="4" algn="l">
              <a:spcBef>
                <a:spcPts val="0"/>
              </a:spcBef>
              <a:spcAft>
                <a:spcPts val="0"/>
              </a:spcAft>
              <a:buSzPts val="300"/>
              <a:buNone/>
              <a:defRPr/>
            </a:lvl5pPr>
            <a:lvl6pPr lvl="5" algn="l">
              <a:spcBef>
                <a:spcPts val="0"/>
              </a:spcBef>
              <a:spcAft>
                <a:spcPts val="0"/>
              </a:spcAft>
              <a:buSzPts val="300"/>
              <a:buNone/>
              <a:defRPr/>
            </a:lvl6pPr>
            <a:lvl7pPr lvl="6" algn="l">
              <a:spcBef>
                <a:spcPts val="0"/>
              </a:spcBef>
              <a:spcAft>
                <a:spcPts val="0"/>
              </a:spcAft>
              <a:buSzPts val="300"/>
              <a:buNone/>
              <a:defRPr/>
            </a:lvl7pPr>
            <a:lvl8pPr lvl="7" algn="l">
              <a:spcBef>
                <a:spcPts val="0"/>
              </a:spcBef>
              <a:spcAft>
                <a:spcPts val="0"/>
              </a:spcAft>
              <a:buSzPts val="300"/>
              <a:buNone/>
              <a:defRPr/>
            </a:lvl8pPr>
            <a:lvl9pPr lvl="8" algn="l">
              <a:spcBef>
                <a:spcPts val="0"/>
              </a:spcBef>
              <a:spcAft>
                <a:spcPts val="0"/>
              </a:spcAft>
              <a:buSzPts val="300"/>
              <a:buNone/>
              <a:defRPr/>
            </a:lvl9pPr>
          </a:lstStyle>
          <a:p/>
        </p:txBody>
      </p:sp>
      <p:sp>
        <p:nvSpPr>
          <p:cNvPr id="66" name="Google Shape;66;p13"/>
          <p:cNvSpPr txBox="1"/>
          <p:nvPr>
            <p:ph idx="11" type="ftr"/>
          </p:nvPr>
        </p:nvSpPr>
        <p:spPr>
          <a:xfrm>
            <a:off x="1669501" y="8341669"/>
            <a:ext cx="1701000" cy="479100"/>
          </a:xfrm>
          <a:prstGeom prst="rect">
            <a:avLst/>
          </a:prstGeom>
          <a:noFill/>
          <a:ln>
            <a:noFill/>
          </a:ln>
        </p:spPr>
        <p:txBody>
          <a:bodyPr anchorCtr="0" anchor="ctr" bIns="8275" lIns="16550" spcFirstLastPara="1" rIns="16550" wrap="square" tIns="8275">
            <a:noAutofit/>
          </a:bodyPr>
          <a:lstStyle>
            <a:lvl1pPr lvl="0" algn="ctr">
              <a:spcBef>
                <a:spcPts val="0"/>
              </a:spcBef>
              <a:spcAft>
                <a:spcPts val="0"/>
              </a:spcAft>
              <a:buSzPts val="300"/>
              <a:buNone/>
              <a:defRPr/>
            </a:lvl1pPr>
            <a:lvl2pPr lvl="1" algn="l">
              <a:spcBef>
                <a:spcPts val="0"/>
              </a:spcBef>
              <a:spcAft>
                <a:spcPts val="0"/>
              </a:spcAft>
              <a:buSzPts val="300"/>
              <a:buNone/>
              <a:defRPr/>
            </a:lvl2pPr>
            <a:lvl3pPr lvl="2" algn="l">
              <a:spcBef>
                <a:spcPts val="0"/>
              </a:spcBef>
              <a:spcAft>
                <a:spcPts val="0"/>
              </a:spcAft>
              <a:buSzPts val="300"/>
              <a:buNone/>
              <a:defRPr/>
            </a:lvl3pPr>
            <a:lvl4pPr lvl="3" algn="l">
              <a:spcBef>
                <a:spcPts val="0"/>
              </a:spcBef>
              <a:spcAft>
                <a:spcPts val="0"/>
              </a:spcAft>
              <a:buSzPts val="300"/>
              <a:buNone/>
              <a:defRPr/>
            </a:lvl4pPr>
            <a:lvl5pPr lvl="4" algn="l">
              <a:spcBef>
                <a:spcPts val="0"/>
              </a:spcBef>
              <a:spcAft>
                <a:spcPts val="0"/>
              </a:spcAft>
              <a:buSzPts val="300"/>
              <a:buNone/>
              <a:defRPr/>
            </a:lvl5pPr>
            <a:lvl6pPr lvl="5" algn="l">
              <a:spcBef>
                <a:spcPts val="0"/>
              </a:spcBef>
              <a:spcAft>
                <a:spcPts val="0"/>
              </a:spcAft>
              <a:buSzPts val="300"/>
              <a:buNone/>
              <a:defRPr/>
            </a:lvl6pPr>
            <a:lvl7pPr lvl="6" algn="l">
              <a:spcBef>
                <a:spcPts val="0"/>
              </a:spcBef>
              <a:spcAft>
                <a:spcPts val="0"/>
              </a:spcAft>
              <a:buSzPts val="300"/>
              <a:buNone/>
              <a:defRPr/>
            </a:lvl7pPr>
            <a:lvl8pPr lvl="7" algn="l">
              <a:spcBef>
                <a:spcPts val="0"/>
              </a:spcBef>
              <a:spcAft>
                <a:spcPts val="0"/>
              </a:spcAft>
              <a:buSzPts val="300"/>
              <a:buNone/>
              <a:defRPr/>
            </a:lvl8pPr>
            <a:lvl9pPr lvl="8" algn="l">
              <a:spcBef>
                <a:spcPts val="0"/>
              </a:spcBef>
              <a:spcAft>
                <a:spcPts val="0"/>
              </a:spcAft>
              <a:buSzPts val="300"/>
              <a:buNone/>
              <a:defRPr/>
            </a:lvl9pPr>
          </a:lstStyle>
          <a:p/>
        </p:txBody>
      </p:sp>
      <p:sp>
        <p:nvSpPr>
          <p:cNvPr id="67" name="Google Shape;67;p13"/>
          <p:cNvSpPr txBox="1"/>
          <p:nvPr>
            <p:ph idx="12" type="sldNum"/>
          </p:nvPr>
        </p:nvSpPr>
        <p:spPr>
          <a:xfrm>
            <a:off x="3559501" y="8341669"/>
            <a:ext cx="1134000" cy="479100"/>
          </a:xfrm>
          <a:prstGeom prst="rect">
            <a:avLst/>
          </a:prstGeom>
          <a:noFill/>
          <a:ln>
            <a:noFill/>
          </a:ln>
        </p:spPr>
        <p:txBody>
          <a:bodyPr anchorCtr="0" anchor="ctr" bIns="8275" lIns="16550" spcFirstLastPara="1" rIns="16550" wrap="square" tIns="8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4"/>
          <p:cNvSpPr txBox="1"/>
          <p:nvPr>
            <p:ph type="title"/>
          </p:nvPr>
        </p:nvSpPr>
        <p:spPr>
          <a:xfrm>
            <a:off x="346500" y="479169"/>
            <a:ext cx="4347000" cy="1739700"/>
          </a:xfrm>
          <a:prstGeom prst="rect">
            <a:avLst/>
          </a:prstGeom>
          <a:noFill/>
          <a:ln>
            <a:noFill/>
          </a:ln>
        </p:spPr>
        <p:txBody>
          <a:bodyPr anchorCtr="0" anchor="ctr" bIns="8275" lIns="16550" spcFirstLastPara="1" rIns="16550" wrap="square" tIns="8275">
            <a:normAutofit/>
          </a:bodyPr>
          <a:lstStyle>
            <a:lvl1pPr lvl="0" marR="0" rtl="0" algn="l">
              <a:lnSpc>
                <a:spcPct val="90000"/>
              </a:lnSpc>
              <a:spcBef>
                <a:spcPts val="0"/>
              </a:spcBef>
              <a:spcAft>
                <a:spcPts val="0"/>
              </a:spcAft>
              <a:buClr>
                <a:schemeClr val="dk1"/>
              </a:buClr>
              <a:buSzPts val="2600"/>
              <a:buFont typeface="Calibri"/>
              <a:buNone/>
              <a:defRPr b="0" i="0" sz="2600" u="none" cap="none" strike="noStrike">
                <a:solidFill>
                  <a:schemeClr val="dk1"/>
                </a:solidFill>
                <a:latin typeface="Calibri"/>
                <a:ea typeface="Calibri"/>
                <a:cs typeface="Calibri"/>
                <a:sym typeface="Calibri"/>
              </a:defRPr>
            </a:lvl1pPr>
            <a:lvl2pPr lvl="1">
              <a:spcBef>
                <a:spcPts val="0"/>
              </a:spcBef>
              <a:spcAft>
                <a:spcPts val="0"/>
              </a:spcAft>
              <a:buSzPts val="300"/>
              <a:buNone/>
              <a:defRPr sz="300"/>
            </a:lvl2pPr>
            <a:lvl3pPr lvl="2">
              <a:spcBef>
                <a:spcPts val="0"/>
              </a:spcBef>
              <a:spcAft>
                <a:spcPts val="0"/>
              </a:spcAft>
              <a:buSzPts val="300"/>
              <a:buNone/>
              <a:defRPr sz="300"/>
            </a:lvl3pPr>
            <a:lvl4pPr lvl="3">
              <a:spcBef>
                <a:spcPts val="0"/>
              </a:spcBef>
              <a:spcAft>
                <a:spcPts val="0"/>
              </a:spcAft>
              <a:buSzPts val="300"/>
              <a:buNone/>
              <a:defRPr sz="300"/>
            </a:lvl4pPr>
            <a:lvl5pPr lvl="4">
              <a:spcBef>
                <a:spcPts val="0"/>
              </a:spcBef>
              <a:spcAft>
                <a:spcPts val="0"/>
              </a:spcAft>
              <a:buSzPts val="300"/>
              <a:buNone/>
              <a:defRPr sz="300"/>
            </a:lvl5pPr>
            <a:lvl6pPr lvl="5">
              <a:spcBef>
                <a:spcPts val="0"/>
              </a:spcBef>
              <a:spcAft>
                <a:spcPts val="0"/>
              </a:spcAft>
              <a:buSzPts val="300"/>
              <a:buNone/>
              <a:defRPr sz="300"/>
            </a:lvl6pPr>
            <a:lvl7pPr lvl="6">
              <a:spcBef>
                <a:spcPts val="0"/>
              </a:spcBef>
              <a:spcAft>
                <a:spcPts val="0"/>
              </a:spcAft>
              <a:buSzPts val="300"/>
              <a:buNone/>
              <a:defRPr sz="300"/>
            </a:lvl7pPr>
            <a:lvl8pPr lvl="7">
              <a:spcBef>
                <a:spcPts val="0"/>
              </a:spcBef>
              <a:spcAft>
                <a:spcPts val="0"/>
              </a:spcAft>
              <a:buSzPts val="300"/>
              <a:buNone/>
              <a:defRPr sz="300"/>
            </a:lvl8pPr>
            <a:lvl9pPr lvl="8">
              <a:spcBef>
                <a:spcPts val="0"/>
              </a:spcBef>
              <a:spcAft>
                <a:spcPts val="0"/>
              </a:spcAft>
              <a:buSzPts val="300"/>
              <a:buNone/>
              <a:defRPr sz="300"/>
            </a:lvl9pPr>
          </a:lstStyle>
          <a:p/>
        </p:txBody>
      </p:sp>
      <p:sp>
        <p:nvSpPr>
          <p:cNvPr id="7" name="Google Shape;7;p4"/>
          <p:cNvSpPr txBox="1"/>
          <p:nvPr>
            <p:ph idx="1" type="body"/>
          </p:nvPr>
        </p:nvSpPr>
        <p:spPr>
          <a:xfrm>
            <a:off x="346500" y="2395833"/>
            <a:ext cx="4347000" cy="5710500"/>
          </a:xfrm>
          <a:prstGeom prst="rect">
            <a:avLst/>
          </a:prstGeom>
          <a:noFill/>
          <a:ln>
            <a:noFill/>
          </a:ln>
        </p:spPr>
        <p:txBody>
          <a:bodyPr anchorCtr="0" anchor="t" bIns="8275" lIns="16550" spcFirstLastPara="1" rIns="16550" wrap="square" tIns="8275">
            <a:normAutofit/>
          </a:bodyPr>
          <a:lstStyle>
            <a:lvl1pPr indent="-336550" lvl="0" marL="457200" marR="0" rtl="0" algn="l">
              <a:lnSpc>
                <a:spcPct val="90000"/>
              </a:lnSpc>
              <a:spcBef>
                <a:spcPts val="600"/>
              </a:spcBef>
              <a:spcAft>
                <a:spcPts val="0"/>
              </a:spcAft>
              <a:buClr>
                <a:schemeClr val="dk1"/>
              </a:buClr>
              <a:buSzPts val="1700"/>
              <a:buFont typeface="Arial"/>
              <a:buChar char="•"/>
              <a:defRPr b="0" i="0" sz="1700" u="none" cap="none" strike="noStrike">
                <a:solidFill>
                  <a:schemeClr val="dk1"/>
                </a:solidFill>
                <a:latin typeface="Calibri"/>
                <a:ea typeface="Calibri"/>
                <a:cs typeface="Calibri"/>
                <a:sym typeface="Calibri"/>
              </a:defRPr>
            </a:lvl1pPr>
            <a:lvl2pPr indent="-317500" lvl="1" marL="914400" marR="0" rtl="0" algn="l">
              <a:lnSpc>
                <a:spcPct val="90000"/>
              </a:lnSpc>
              <a:spcBef>
                <a:spcPts val="3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2pPr>
            <a:lvl3pPr indent="-304800" lvl="2" marL="1371600" marR="0" rtl="0" algn="l">
              <a:lnSpc>
                <a:spcPct val="90000"/>
              </a:lnSpc>
              <a:spcBef>
                <a:spcPts val="300"/>
              </a:spcBef>
              <a:spcAft>
                <a:spcPts val="0"/>
              </a:spcAft>
              <a:buClr>
                <a:schemeClr val="dk1"/>
              </a:buClr>
              <a:buSzPts val="1200"/>
              <a:buFont typeface="Arial"/>
              <a:buChar char="•"/>
              <a:defRPr b="0" i="0" sz="1200" u="none" cap="none" strike="noStrike">
                <a:solidFill>
                  <a:schemeClr val="dk1"/>
                </a:solidFill>
                <a:latin typeface="Calibri"/>
                <a:ea typeface="Calibri"/>
                <a:cs typeface="Calibri"/>
                <a:sym typeface="Calibri"/>
              </a:defRPr>
            </a:lvl3pPr>
            <a:lvl4pPr indent="-298450" lvl="3" marL="1828800" marR="0" rtl="0" algn="l">
              <a:lnSpc>
                <a:spcPct val="90000"/>
              </a:lnSpc>
              <a:spcBef>
                <a:spcPts val="300"/>
              </a:spcBef>
              <a:spcAft>
                <a:spcPts val="0"/>
              </a:spcAft>
              <a:buClr>
                <a:schemeClr val="dk1"/>
              </a:buClr>
              <a:buSzPts val="1100"/>
              <a:buFont typeface="Arial"/>
              <a:buChar char="•"/>
              <a:defRPr b="0" i="0" sz="1100" u="none" cap="none" strike="noStrike">
                <a:solidFill>
                  <a:schemeClr val="dk1"/>
                </a:solidFill>
                <a:latin typeface="Calibri"/>
                <a:ea typeface="Calibri"/>
                <a:cs typeface="Calibri"/>
                <a:sym typeface="Calibri"/>
              </a:defRPr>
            </a:lvl4pPr>
            <a:lvl5pPr indent="-298450" lvl="4" marL="2286000" marR="0" rtl="0" algn="l">
              <a:lnSpc>
                <a:spcPct val="90000"/>
              </a:lnSpc>
              <a:spcBef>
                <a:spcPts val="300"/>
              </a:spcBef>
              <a:spcAft>
                <a:spcPts val="0"/>
              </a:spcAft>
              <a:buClr>
                <a:schemeClr val="dk1"/>
              </a:buClr>
              <a:buSzPts val="1100"/>
              <a:buFont typeface="Arial"/>
              <a:buChar char="•"/>
              <a:defRPr b="0" i="0" sz="1100" u="none" cap="none" strike="noStrike">
                <a:solidFill>
                  <a:schemeClr val="dk1"/>
                </a:solidFill>
                <a:latin typeface="Calibri"/>
                <a:ea typeface="Calibri"/>
                <a:cs typeface="Calibri"/>
                <a:sym typeface="Calibri"/>
              </a:defRPr>
            </a:lvl5pPr>
            <a:lvl6pPr indent="-298450" lvl="5" marL="2743200" marR="0" rtl="0" algn="l">
              <a:lnSpc>
                <a:spcPct val="90000"/>
              </a:lnSpc>
              <a:spcBef>
                <a:spcPts val="300"/>
              </a:spcBef>
              <a:spcAft>
                <a:spcPts val="0"/>
              </a:spcAft>
              <a:buClr>
                <a:schemeClr val="dk1"/>
              </a:buClr>
              <a:buSzPts val="1100"/>
              <a:buFont typeface="Arial"/>
              <a:buChar char="•"/>
              <a:defRPr b="0" i="0" sz="1100" u="none" cap="none" strike="noStrike">
                <a:solidFill>
                  <a:schemeClr val="dk1"/>
                </a:solidFill>
                <a:latin typeface="Calibri"/>
                <a:ea typeface="Calibri"/>
                <a:cs typeface="Calibri"/>
                <a:sym typeface="Calibri"/>
              </a:defRPr>
            </a:lvl6pPr>
            <a:lvl7pPr indent="-298450" lvl="6" marL="3200400" marR="0" rtl="0" algn="l">
              <a:lnSpc>
                <a:spcPct val="90000"/>
              </a:lnSpc>
              <a:spcBef>
                <a:spcPts val="300"/>
              </a:spcBef>
              <a:spcAft>
                <a:spcPts val="0"/>
              </a:spcAft>
              <a:buClr>
                <a:schemeClr val="dk1"/>
              </a:buClr>
              <a:buSzPts val="1100"/>
              <a:buFont typeface="Arial"/>
              <a:buChar char="•"/>
              <a:defRPr b="0" i="0" sz="1100" u="none" cap="none" strike="noStrike">
                <a:solidFill>
                  <a:schemeClr val="dk1"/>
                </a:solidFill>
                <a:latin typeface="Calibri"/>
                <a:ea typeface="Calibri"/>
                <a:cs typeface="Calibri"/>
                <a:sym typeface="Calibri"/>
              </a:defRPr>
            </a:lvl7pPr>
            <a:lvl8pPr indent="-298450" lvl="7" marL="3657600" marR="0" rtl="0" algn="l">
              <a:lnSpc>
                <a:spcPct val="90000"/>
              </a:lnSpc>
              <a:spcBef>
                <a:spcPts val="300"/>
              </a:spcBef>
              <a:spcAft>
                <a:spcPts val="0"/>
              </a:spcAft>
              <a:buClr>
                <a:schemeClr val="dk1"/>
              </a:buClr>
              <a:buSzPts val="1100"/>
              <a:buFont typeface="Arial"/>
              <a:buChar char="•"/>
              <a:defRPr b="0" i="0" sz="1100" u="none" cap="none" strike="noStrike">
                <a:solidFill>
                  <a:schemeClr val="dk1"/>
                </a:solidFill>
                <a:latin typeface="Calibri"/>
                <a:ea typeface="Calibri"/>
                <a:cs typeface="Calibri"/>
                <a:sym typeface="Calibri"/>
              </a:defRPr>
            </a:lvl8pPr>
            <a:lvl9pPr indent="-298450" lvl="8" marL="4114800" marR="0" rtl="0" algn="l">
              <a:lnSpc>
                <a:spcPct val="90000"/>
              </a:lnSpc>
              <a:spcBef>
                <a:spcPts val="300"/>
              </a:spcBef>
              <a:spcAft>
                <a:spcPts val="0"/>
              </a:spcAft>
              <a:buClr>
                <a:schemeClr val="dk1"/>
              </a:buClr>
              <a:buSzPts val="1100"/>
              <a:buFont typeface="Arial"/>
              <a:buChar char="•"/>
              <a:defRPr b="0" i="0" sz="1100" u="none" cap="none" strike="noStrike">
                <a:solidFill>
                  <a:schemeClr val="dk1"/>
                </a:solidFill>
                <a:latin typeface="Calibri"/>
                <a:ea typeface="Calibri"/>
                <a:cs typeface="Calibri"/>
                <a:sym typeface="Calibri"/>
              </a:defRPr>
            </a:lvl9pPr>
          </a:lstStyle>
          <a:p/>
        </p:txBody>
      </p:sp>
      <p:sp>
        <p:nvSpPr>
          <p:cNvPr id="8" name="Google Shape;8;p4"/>
          <p:cNvSpPr txBox="1"/>
          <p:nvPr>
            <p:ph idx="10" type="dt"/>
          </p:nvPr>
        </p:nvSpPr>
        <p:spPr>
          <a:xfrm>
            <a:off x="346500" y="8341669"/>
            <a:ext cx="1134000" cy="479100"/>
          </a:xfrm>
          <a:prstGeom prst="rect">
            <a:avLst/>
          </a:prstGeom>
          <a:noFill/>
          <a:ln>
            <a:noFill/>
          </a:ln>
        </p:spPr>
        <p:txBody>
          <a:bodyPr anchorCtr="0" anchor="ctr" bIns="8275" lIns="16550" spcFirstLastPara="1" rIns="16550" wrap="square" tIns="8275">
            <a:noAutofit/>
          </a:bodyPr>
          <a:lstStyle>
            <a:lvl1pPr lvl="0" marR="0" rtl="0" algn="l">
              <a:spcBef>
                <a:spcPts val="0"/>
              </a:spcBef>
              <a:spcAft>
                <a:spcPts val="0"/>
              </a:spcAft>
              <a:buSzPts val="300"/>
              <a:buNone/>
              <a:defRPr b="0" i="0" sz="700" u="none" cap="none" strike="noStrike">
                <a:solidFill>
                  <a:srgbClr val="888888"/>
                </a:solidFill>
                <a:latin typeface="Calibri"/>
                <a:ea typeface="Calibri"/>
                <a:cs typeface="Calibri"/>
                <a:sym typeface="Calibri"/>
              </a:defRPr>
            </a:lvl1pPr>
            <a:lvl2pPr lvl="1" marR="0" rtl="0" algn="l">
              <a:spcBef>
                <a:spcPts val="0"/>
              </a:spcBef>
              <a:spcAft>
                <a:spcPts val="0"/>
              </a:spcAft>
              <a:buSzPts val="300"/>
              <a:buNone/>
              <a:defRPr b="0" i="0" sz="300" u="none" cap="none" strike="noStrike">
                <a:solidFill>
                  <a:schemeClr val="dk1"/>
                </a:solidFill>
                <a:latin typeface="Calibri"/>
                <a:ea typeface="Calibri"/>
                <a:cs typeface="Calibri"/>
                <a:sym typeface="Calibri"/>
              </a:defRPr>
            </a:lvl2pPr>
            <a:lvl3pPr lvl="2" marR="0" rtl="0" algn="l">
              <a:spcBef>
                <a:spcPts val="0"/>
              </a:spcBef>
              <a:spcAft>
                <a:spcPts val="0"/>
              </a:spcAft>
              <a:buSzPts val="300"/>
              <a:buNone/>
              <a:defRPr b="0" i="0" sz="300" u="none" cap="none" strike="noStrike">
                <a:solidFill>
                  <a:schemeClr val="dk1"/>
                </a:solidFill>
                <a:latin typeface="Calibri"/>
                <a:ea typeface="Calibri"/>
                <a:cs typeface="Calibri"/>
                <a:sym typeface="Calibri"/>
              </a:defRPr>
            </a:lvl3pPr>
            <a:lvl4pPr lvl="3" marR="0" rtl="0" algn="l">
              <a:spcBef>
                <a:spcPts val="0"/>
              </a:spcBef>
              <a:spcAft>
                <a:spcPts val="0"/>
              </a:spcAft>
              <a:buSzPts val="300"/>
              <a:buNone/>
              <a:defRPr b="0" i="0" sz="300" u="none" cap="none" strike="noStrike">
                <a:solidFill>
                  <a:schemeClr val="dk1"/>
                </a:solidFill>
                <a:latin typeface="Calibri"/>
                <a:ea typeface="Calibri"/>
                <a:cs typeface="Calibri"/>
                <a:sym typeface="Calibri"/>
              </a:defRPr>
            </a:lvl4pPr>
            <a:lvl5pPr lvl="4" marR="0" rtl="0" algn="l">
              <a:spcBef>
                <a:spcPts val="0"/>
              </a:spcBef>
              <a:spcAft>
                <a:spcPts val="0"/>
              </a:spcAft>
              <a:buSzPts val="300"/>
              <a:buNone/>
              <a:defRPr b="0" i="0" sz="300" u="none" cap="none" strike="noStrike">
                <a:solidFill>
                  <a:schemeClr val="dk1"/>
                </a:solidFill>
                <a:latin typeface="Calibri"/>
                <a:ea typeface="Calibri"/>
                <a:cs typeface="Calibri"/>
                <a:sym typeface="Calibri"/>
              </a:defRPr>
            </a:lvl5pPr>
            <a:lvl6pPr lvl="5" marR="0" rtl="0" algn="l">
              <a:spcBef>
                <a:spcPts val="0"/>
              </a:spcBef>
              <a:spcAft>
                <a:spcPts val="0"/>
              </a:spcAft>
              <a:buSzPts val="300"/>
              <a:buNone/>
              <a:defRPr b="0" i="0" sz="300" u="none" cap="none" strike="noStrike">
                <a:solidFill>
                  <a:schemeClr val="dk1"/>
                </a:solidFill>
                <a:latin typeface="Calibri"/>
                <a:ea typeface="Calibri"/>
                <a:cs typeface="Calibri"/>
                <a:sym typeface="Calibri"/>
              </a:defRPr>
            </a:lvl6pPr>
            <a:lvl7pPr lvl="6" marR="0" rtl="0" algn="l">
              <a:spcBef>
                <a:spcPts val="0"/>
              </a:spcBef>
              <a:spcAft>
                <a:spcPts val="0"/>
              </a:spcAft>
              <a:buSzPts val="300"/>
              <a:buNone/>
              <a:defRPr b="0" i="0" sz="300" u="none" cap="none" strike="noStrike">
                <a:solidFill>
                  <a:schemeClr val="dk1"/>
                </a:solidFill>
                <a:latin typeface="Calibri"/>
                <a:ea typeface="Calibri"/>
                <a:cs typeface="Calibri"/>
                <a:sym typeface="Calibri"/>
              </a:defRPr>
            </a:lvl7pPr>
            <a:lvl8pPr lvl="7" marR="0" rtl="0" algn="l">
              <a:spcBef>
                <a:spcPts val="0"/>
              </a:spcBef>
              <a:spcAft>
                <a:spcPts val="0"/>
              </a:spcAft>
              <a:buSzPts val="300"/>
              <a:buNone/>
              <a:defRPr b="0" i="0" sz="300" u="none" cap="none" strike="noStrike">
                <a:solidFill>
                  <a:schemeClr val="dk1"/>
                </a:solidFill>
                <a:latin typeface="Calibri"/>
                <a:ea typeface="Calibri"/>
                <a:cs typeface="Calibri"/>
                <a:sym typeface="Calibri"/>
              </a:defRPr>
            </a:lvl8pPr>
            <a:lvl9pPr lvl="8" marR="0" rtl="0" algn="l">
              <a:spcBef>
                <a:spcPts val="0"/>
              </a:spcBef>
              <a:spcAft>
                <a:spcPts val="0"/>
              </a:spcAft>
              <a:buSzPts val="300"/>
              <a:buNone/>
              <a:defRPr b="0" i="0" sz="300" u="none" cap="none" strike="noStrike">
                <a:solidFill>
                  <a:schemeClr val="dk1"/>
                </a:solidFill>
                <a:latin typeface="Calibri"/>
                <a:ea typeface="Calibri"/>
                <a:cs typeface="Calibri"/>
                <a:sym typeface="Calibri"/>
              </a:defRPr>
            </a:lvl9pPr>
          </a:lstStyle>
          <a:p/>
        </p:txBody>
      </p:sp>
      <p:sp>
        <p:nvSpPr>
          <p:cNvPr id="9" name="Google Shape;9;p4"/>
          <p:cNvSpPr txBox="1"/>
          <p:nvPr>
            <p:ph idx="11" type="ftr"/>
          </p:nvPr>
        </p:nvSpPr>
        <p:spPr>
          <a:xfrm>
            <a:off x="1669501" y="8341669"/>
            <a:ext cx="1701000" cy="479100"/>
          </a:xfrm>
          <a:prstGeom prst="rect">
            <a:avLst/>
          </a:prstGeom>
          <a:noFill/>
          <a:ln>
            <a:noFill/>
          </a:ln>
        </p:spPr>
        <p:txBody>
          <a:bodyPr anchorCtr="0" anchor="ctr" bIns="8275" lIns="16550" spcFirstLastPara="1" rIns="16550" wrap="square" tIns="8275">
            <a:noAutofit/>
          </a:bodyPr>
          <a:lstStyle>
            <a:lvl1pPr lvl="0" marR="0" rtl="0" algn="ctr">
              <a:spcBef>
                <a:spcPts val="0"/>
              </a:spcBef>
              <a:spcAft>
                <a:spcPts val="0"/>
              </a:spcAft>
              <a:buSzPts val="300"/>
              <a:buNone/>
              <a:defRPr b="0" i="0" sz="700" u="none" cap="none" strike="noStrike">
                <a:solidFill>
                  <a:srgbClr val="888888"/>
                </a:solidFill>
                <a:latin typeface="Calibri"/>
                <a:ea typeface="Calibri"/>
                <a:cs typeface="Calibri"/>
                <a:sym typeface="Calibri"/>
              </a:defRPr>
            </a:lvl1pPr>
            <a:lvl2pPr lvl="1" marR="0" rtl="0" algn="l">
              <a:spcBef>
                <a:spcPts val="0"/>
              </a:spcBef>
              <a:spcAft>
                <a:spcPts val="0"/>
              </a:spcAft>
              <a:buSzPts val="300"/>
              <a:buNone/>
              <a:defRPr b="0" i="0" sz="300" u="none" cap="none" strike="noStrike">
                <a:solidFill>
                  <a:schemeClr val="dk1"/>
                </a:solidFill>
                <a:latin typeface="Calibri"/>
                <a:ea typeface="Calibri"/>
                <a:cs typeface="Calibri"/>
                <a:sym typeface="Calibri"/>
              </a:defRPr>
            </a:lvl2pPr>
            <a:lvl3pPr lvl="2" marR="0" rtl="0" algn="l">
              <a:spcBef>
                <a:spcPts val="0"/>
              </a:spcBef>
              <a:spcAft>
                <a:spcPts val="0"/>
              </a:spcAft>
              <a:buSzPts val="300"/>
              <a:buNone/>
              <a:defRPr b="0" i="0" sz="300" u="none" cap="none" strike="noStrike">
                <a:solidFill>
                  <a:schemeClr val="dk1"/>
                </a:solidFill>
                <a:latin typeface="Calibri"/>
                <a:ea typeface="Calibri"/>
                <a:cs typeface="Calibri"/>
                <a:sym typeface="Calibri"/>
              </a:defRPr>
            </a:lvl3pPr>
            <a:lvl4pPr lvl="3" marR="0" rtl="0" algn="l">
              <a:spcBef>
                <a:spcPts val="0"/>
              </a:spcBef>
              <a:spcAft>
                <a:spcPts val="0"/>
              </a:spcAft>
              <a:buSzPts val="300"/>
              <a:buNone/>
              <a:defRPr b="0" i="0" sz="300" u="none" cap="none" strike="noStrike">
                <a:solidFill>
                  <a:schemeClr val="dk1"/>
                </a:solidFill>
                <a:latin typeface="Calibri"/>
                <a:ea typeface="Calibri"/>
                <a:cs typeface="Calibri"/>
                <a:sym typeface="Calibri"/>
              </a:defRPr>
            </a:lvl4pPr>
            <a:lvl5pPr lvl="4" marR="0" rtl="0" algn="l">
              <a:spcBef>
                <a:spcPts val="0"/>
              </a:spcBef>
              <a:spcAft>
                <a:spcPts val="0"/>
              </a:spcAft>
              <a:buSzPts val="300"/>
              <a:buNone/>
              <a:defRPr b="0" i="0" sz="300" u="none" cap="none" strike="noStrike">
                <a:solidFill>
                  <a:schemeClr val="dk1"/>
                </a:solidFill>
                <a:latin typeface="Calibri"/>
                <a:ea typeface="Calibri"/>
                <a:cs typeface="Calibri"/>
                <a:sym typeface="Calibri"/>
              </a:defRPr>
            </a:lvl5pPr>
            <a:lvl6pPr lvl="5" marR="0" rtl="0" algn="l">
              <a:spcBef>
                <a:spcPts val="0"/>
              </a:spcBef>
              <a:spcAft>
                <a:spcPts val="0"/>
              </a:spcAft>
              <a:buSzPts val="300"/>
              <a:buNone/>
              <a:defRPr b="0" i="0" sz="300" u="none" cap="none" strike="noStrike">
                <a:solidFill>
                  <a:schemeClr val="dk1"/>
                </a:solidFill>
                <a:latin typeface="Calibri"/>
                <a:ea typeface="Calibri"/>
                <a:cs typeface="Calibri"/>
                <a:sym typeface="Calibri"/>
              </a:defRPr>
            </a:lvl6pPr>
            <a:lvl7pPr lvl="6" marR="0" rtl="0" algn="l">
              <a:spcBef>
                <a:spcPts val="0"/>
              </a:spcBef>
              <a:spcAft>
                <a:spcPts val="0"/>
              </a:spcAft>
              <a:buSzPts val="300"/>
              <a:buNone/>
              <a:defRPr b="0" i="0" sz="300" u="none" cap="none" strike="noStrike">
                <a:solidFill>
                  <a:schemeClr val="dk1"/>
                </a:solidFill>
                <a:latin typeface="Calibri"/>
                <a:ea typeface="Calibri"/>
                <a:cs typeface="Calibri"/>
                <a:sym typeface="Calibri"/>
              </a:defRPr>
            </a:lvl7pPr>
            <a:lvl8pPr lvl="7" marR="0" rtl="0" algn="l">
              <a:spcBef>
                <a:spcPts val="0"/>
              </a:spcBef>
              <a:spcAft>
                <a:spcPts val="0"/>
              </a:spcAft>
              <a:buSzPts val="300"/>
              <a:buNone/>
              <a:defRPr b="0" i="0" sz="300" u="none" cap="none" strike="noStrike">
                <a:solidFill>
                  <a:schemeClr val="dk1"/>
                </a:solidFill>
                <a:latin typeface="Calibri"/>
                <a:ea typeface="Calibri"/>
                <a:cs typeface="Calibri"/>
                <a:sym typeface="Calibri"/>
              </a:defRPr>
            </a:lvl8pPr>
            <a:lvl9pPr lvl="8" marR="0" rtl="0" algn="l">
              <a:spcBef>
                <a:spcPts val="0"/>
              </a:spcBef>
              <a:spcAft>
                <a:spcPts val="0"/>
              </a:spcAft>
              <a:buSzPts val="300"/>
              <a:buNone/>
              <a:defRPr b="0" i="0" sz="300" u="none" cap="none" strike="noStrike">
                <a:solidFill>
                  <a:schemeClr val="dk1"/>
                </a:solidFill>
                <a:latin typeface="Calibri"/>
                <a:ea typeface="Calibri"/>
                <a:cs typeface="Calibri"/>
                <a:sym typeface="Calibri"/>
              </a:defRPr>
            </a:lvl9pPr>
          </a:lstStyle>
          <a:p/>
        </p:txBody>
      </p:sp>
      <p:sp>
        <p:nvSpPr>
          <p:cNvPr id="10" name="Google Shape;10;p4"/>
          <p:cNvSpPr txBox="1"/>
          <p:nvPr>
            <p:ph idx="12" type="sldNum"/>
          </p:nvPr>
        </p:nvSpPr>
        <p:spPr>
          <a:xfrm>
            <a:off x="3559501" y="8341669"/>
            <a:ext cx="1134000" cy="479100"/>
          </a:xfrm>
          <a:prstGeom prst="rect">
            <a:avLst/>
          </a:prstGeom>
          <a:noFill/>
          <a:ln>
            <a:noFill/>
          </a:ln>
        </p:spPr>
        <p:txBody>
          <a:bodyPr anchorCtr="0" anchor="ctr" bIns="8275" lIns="16550" spcFirstLastPara="1" rIns="16550" wrap="square" tIns="8275">
            <a:noAutofit/>
          </a:bodyPr>
          <a:lstStyle>
            <a:lvl1pPr indent="0" lvl="0" marL="0" marR="0" rtl="0" algn="r">
              <a:spcBef>
                <a:spcPts val="0"/>
              </a:spcBef>
              <a:buNone/>
              <a:defRPr b="0" i="0" sz="700" u="none" cap="none" strike="noStrike">
                <a:solidFill>
                  <a:srgbClr val="888888"/>
                </a:solidFill>
                <a:latin typeface="Calibri"/>
                <a:ea typeface="Calibri"/>
                <a:cs typeface="Calibri"/>
                <a:sym typeface="Calibri"/>
              </a:defRPr>
            </a:lvl1pPr>
            <a:lvl2pPr indent="0" lvl="1" marL="0" marR="0" rtl="0" algn="r">
              <a:spcBef>
                <a:spcPts val="0"/>
              </a:spcBef>
              <a:buNone/>
              <a:defRPr b="0" i="0" sz="700" u="none" cap="none" strike="noStrike">
                <a:solidFill>
                  <a:srgbClr val="888888"/>
                </a:solidFill>
                <a:latin typeface="Calibri"/>
                <a:ea typeface="Calibri"/>
                <a:cs typeface="Calibri"/>
                <a:sym typeface="Calibri"/>
              </a:defRPr>
            </a:lvl2pPr>
            <a:lvl3pPr indent="0" lvl="2" marL="0" marR="0" rtl="0" algn="r">
              <a:spcBef>
                <a:spcPts val="0"/>
              </a:spcBef>
              <a:buNone/>
              <a:defRPr b="0" i="0" sz="700" u="none" cap="none" strike="noStrike">
                <a:solidFill>
                  <a:srgbClr val="888888"/>
                </a:solidFill>
                <a:latin typeface="Calibri"/>
                <a:ea typeface="Calibri"/>
                <a:cs typeface="Calibri"/>
                <a:sym typeface="Calibri"/>
              </a:defRPr>
            </a:lvl3pPr>
            <a:lvl4pPr indent="0" lvl="3" marL="0" marR="0" rtl="0" algn="r">
              <a:spcBef>
                <a:spcPts val="0"/>
              </a:spcBef>
              <a:buNone/>
              <a:defRPr b="0" i="0" sz="700" u="none" cap="none" strike="noStrike">
                <a:solidFill>
                  <a:srgbClr val="888888"/>
                </a:solidFill>
                <a:latin typeface="Calibri"/>
                <a:ea typeface="Calibri"/>
                <a:cs typeface="Calibri"/>
                <a:sym typeface="Calibri"/>
              </a:defRPr>
            </a:lvl4pPr>
            <a:lvl5pPr indent="0" lvl="4" marL="0" marR="0" rtl="0" algn="r">
              <a:spcBef>
                <a:spcPts val="0"/>
              </a:spcBef>
              <a:buNone/>
              <a:defRPr b="0" i="0" sz="700" u="none" cap="none" strike="noStrike">
                <a:solidFill>
                  <a:srgbClr val="888888"/>
                </a:solidFill>
                <a:latin typeface="Calibri"/>
                <a:ea typeface="Calibri"/>
                <a:cs typeface="Calibri"/>
                <a:sym typeface="Calibri"/>
              </a:defRPr>
            </a:lvl5pPr>
            <a:lvl6pPr indent="0" lvl="5" marL="0" marR="0" rtl="0" algn="r">
              <a:spcBef>
                <a:spcPts val="0"/>
              </a:spcBef>
              <a:buNone/>
              <a:defRPr b="0" i="0" sz="700" u="none" cap="none" strike="noStrike">
                <a:solidFill>
                  <a:srgbClr val="888888"/>
                </a:solidFill>
                <a:latin typeface="Calibri"/>
                <a:ea typeface="Calibri"/>
                <a:cs typeface="Calibri"/>
                <a:sym typeface="Calibri"/>
              </a:defRPr>
            </a:lvl6pPr>
            <a:lvl7pPr indent="0" lvl="6" marL="0" marR="0" rtl="0" algn="r">
              <a:spcBef>
                <a:spcPts val="0"/>
              </a:spcBef>
              <a:buNone/>
              <a:defRPr b="0" i="0" sz="700" u="none" cap="none" strike="noStrike">
                <a:solidFill>
                  <a:srgbClr val="888888"/>
                </a:solidFill>
                <a:latin typeface="Calibri"/>
                <a:ea typeface="Calibri"/>
                <a:cs typeface="Calibri"/>
                <a:sym typeface="Calibri"/>
              </a:defRPr>
            </a:lvl7pPr>
            <a:lvl8pPr indent="0" lvl="7" marL="0" marR="0" rtl="0" algn="r">
              <a:spcBef>
                <a:spcPts val="0"/>
              </a:spcBef>
              <a:buNone/>
              <a:defRPr b="0" i="0" sz="700" u="none" cap="none" strike="noStrike">
                <a:solidFill>
                  <a:srgbClr val="888888"/>
                </a:solidFill>
                <a:latin typeface="Calibri"/>
                <a:ea typeface="Calibri"/>
                <a:cs typeface="Calibri"/>
                <a:sym typeface="Calibri"/>
              </a:defRPr>
            </a:lvl8pPr>
            <a:lvl9pPr indent="0" lvl="8" marL="0" marR="0" rtl="0" algn="r">
              <a:spcBef>
                <a:spcPts val="0"/>
              </a:spcBef>
              <a:buNone/>
              <a:defRPr b="0" i="0" sz="7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E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 Id="rId4" Type="http://schemas.openxmlformats.org/officeDocument/2006/relationships/image" Target="../media/image3.jpg"/><Relationship Id="rId5" Type="http://schemas.openxmlformats.org/officeDocument/2006/relationships/image" Target="../media/image2.jpg"/><Relationship Id="rId6"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g2d462089026_0_26"/>
          <p:cNvSpPr/>
          <p:nvPr/>
        </p:nvSpPr>
        <p:spPr>
          <a:xfrm>
            <a:off x="0" y="8534902"/>
            <a:ext cx="5040000" cy="465000"/>
          </a:xfrm>
          <a:prstGeom prst="rect">
            <a:avLst/>
          </a:prstGeom>
          <a:solidFill>
            <a:srgbClr val="A73439"/>
          </a:solidFill>
          <a:ln>
            <a:noFill/>
          </a:ln>
        </p:spPr>
        <p:txBody>
          <a:bodyPr anchorCtr="0" anchor="ctr" bIns="8275" lIns="16550" spcFirstLastPara="1" rIns="16550" wrap="square" tIns="8275">
            <a:noAutofit/>
          </a:bodyPr>
          <a:lstStyle/>
          <a:p>
            <a:pPr indent="0" lvl="0" marL="0" marR="0" rtl="0" algn="ctr">
              <a:spcBef>
                <a:spcPts val="0"/>
              </a:spcBef>
              <a:spcAft>
                <a:spcPts val="0"/>
              </a:spcAft>
              <a:buNone/>
            </a:pPr>
            <a:r>
              <a:t/>
            </a:r>
            <a:endParaRPr sz="300">
              <a:solidFill>
                <a:schemeClr val="lt1"/>
              </a:solidFill>
              <a:latin typeface="Calibri"/>
              <a:ea typeface="Calibri"/>
              <a:cs typeface="Calibri"/>
              <a:sym typeface="Calibri"/>
            </a:endParaRPr>
          </a:p>
        </p:txBody>
      </p:sp>
      <p:sp>
        <p:nvSpPr>
          <p:cNvPr id="85" name="Google Shape;85;g2d462089026_0_26"/>
          <p:cNvSpPr/>
          <p:nvPr/>
        </p:nvSpPr>
        <p:spPr>
          <a:xfrm>
            <a:off x="0" y="0"/>
            <a:ext cx="5040000" cy="1376400"/>
          </a:xfrm>
          <a:prstGeom prst="rect">
            <a:avLst/>
          </a:prstGeom>
          <a:solidFill>
            <a:srgbClr val="A73439"/>
          </a:solidFill>
          <a:ln>
            <a:noFill/>
          </a:ln>
        </p:spPr>
        <p:txBody>
          <a:bodyPr anchorCtr="0" anchor="ctr" bIns="8275" lIns="16550" spcFirstLastPara="1" rIns="16550" wrap="square" tIns="8275">
            <a:noAutofit/>
          </a:bodyPr>
          <a:lstStyle/>
          <a:p>
            <a:pPr indent="0" lvl="0" marL="0" marR="0" rtl="0" algn="ctr">
              <a:spcBef>
                <a:spcPts val="0"/>
              </a:spcBef>
              <a:spcAft>
                <a:spcPts val="0"/>
              </a:spcAft>
              <a:buNone/>
            </a:pPr>
            <a:r>
              <a:t/>
            </a:r>
            <a:endParaRPr sz="300">
              <a:solidFill>
                <a:schemeClr val="lt1"/>
              </a:solidFill>
              <a:latin typeface="Calibri"/>
              <a:ea typeface="Calibri"/>
              <a:cs typeface="Calibri"/>
              <a:sym typeface="Calibri"/>
            </a:endParaRPr>
          </a:p>
        </p:txBody>
      </p:sp>
      <p:sp>
        <p:nvSpPr>
          <p:cNvPr id="86" name="Google Shape;86;g2d462089026_0_26"/>
          <p:cNvSpPr txBox="1"/>
          <p:nvPr/>
        </p:nvSpPr>
        <p:spPr>
          <a:xfrm>
            <a:off x="179921" y="204395"/>
            <a:ext cx="4411200" cy="549600"/>
          </a:xfrm>
          <a:prstGeom prst="rect">
            <a:avLst/>
          </a:prstGeom>
          <a:noFill/>
          <a:ln>
            <a:noFill/>
          </a:ln>
        </p:spPr>
        <p:txBody>
          <a:bodyPr anchorCtr="0" anchor="t" bIns="8275" lIns="16550" spcFirstLastPara="1" rIns="16550" wrap="square" tIns="8275">
            <a:spAutoFit/>
          </a:bodyPr>
          <a:lstStyle/>
          <a:p>
            <a:pPr indent="0" lvl="0" marL="0" marR="0" rtl="0" algn="l">
              <a:lnSpc>
                <a:spcPct val="103703"/>
              </a:lnSpc>
              <a:spcBef>
                <a:spcPts val="0"/>
              </a:spcBef>
              <a:spcAft>
                <a:spcPts val="0"/>
              </a:spcAft>
              <a:buNone/>
            </a:pPr>
            <a:r>
              <a:rPr b="1" lang="es-ES" sz="1700">
                <a:solidFill>
                  <a:schemeClr val="lt1"/>
                </a:solidFill>
                <a:latin typeface="Asap"/>
                <a:ea typeface="Asap"/>
                <a:cs typeface="Asap"/>
                <a:sym typeface="Asap"/>
              </a:rPr>
              <a:t>Entre tumores y bacilos:</a:t>
            </a:r>
            <a:endParaRPr b="1" sz="1700">
              <a:solidFill>
                <a:schemeClr val="lt1"/>
              </a:solidFill>
              <a:latin typeface="Asap"/>
              <a:ea typeface="Asap"/>
              <a:cs typeface="Asap"/>
              <a:sym typeface="Asap"/>
            </a:endParaRPr>
          </a:p>
          <a:p>
            <a:pPr indent="0" lvl="0" marL="0" marR="0" rtl="0" algn="l">
              <a:lnSpc>
                <a:spcPct val="103703"/>
              </a:lnSpc>
              <a:spcBef>
                <a:spcPts val="0"/>
              </a:spcBef>
              <a:spcAft>
                <a:spcPts val="0"/>
              </a:spcAft>
              <a:buNone/>
            </a:pPr>
            <a:r>
              <a:rPr b="1" lang="es-ES" sz="1700">
                <a:solidFill>
                  <a:schemeClr val="lt1"/>
                </a:solidFill>
                <a:latin typeface="Asap"/>
                <a:ea typeface="Asap"/>
                <a:cs typeface="Asap"/>
                <a:sym typeface="Asap"/>
              </a:rPr>
              <a:t>El desafío de una lesión pulmonar cavitada</a:t>
            </a:r>
            <a:endParaRPr b="1" sz="1700">
              <a:solidFill>
                <a:schemeClr val="lt1"/>
              </a:solidFill>
              <a:latin typeface="Asap"/>
              <a:ea typeface="Asap"/>
              <a:cs typeface="Asap"/>
              <a:sym typeface="Asap"/>
            </a:endParaRPr>
          </a:p>
        </p:txBody>
      </p:sp>
      <p:sp>
        <p:nvSpPr>
          <p:cNvPr id="87" name="Google Shape;87;g2d462089026_0_26"/>
          <p:cNvSpPr txBox="1"/>
          <p:nvPr/>
        </p:nvSpPr>
        <p:spPr>
          <a:xfrm>
            <a:off x="179925" y="754000"/>
            <a:ext cx="3831300" cy="370800"/>
          </a:xfrm>
          <a:prstGeom prst="rect">
            <a:avLst/>
          </a:prstGeom>
          <a:noFill/>
          <a:ln>
            <a:noFill/>
          </a:ln>
        </p:spPr>
        <p:txBody>
          <a:bodyPr anchorCtr="0" anchor="t" bIns="8275" lIns="16550" spcFirstLastPara="1" rIns="16550" wrap="square" tIns="8275">
            <a:spAutoFit/>
          </a:bodyPr>
          <a:lstStyle/>
          <a:p>
            <a:pPr indent="0" lvl="0" marL="0" rtl="0" algn="l">
              <a:spcBef>
                <a:spcPts val="0"/>
              </a:spcBef>
              <a:spcAft>
                <a:spcPts val="0"/>
              </a:spcAft>
              <a:buNone/>
            </a:pPr>
            <a:r>
              <a:t/>
            </a:r>
            <a:endParaRPr sz="300"/>
          </a:p>
          <a:p>
            <a:pPr indent="0" lvl="0" marL="0" marR="0" rtl="0" algn="l">
              <a:spcBef>
                <a:spcPts val="0"/>
              </a:spcBef>
              <a:spcAft>
                <a:spcPts val="0"/>
              </a:spcAft>
              <a:buNone/>
            </a:pPr>
            <a:r>
              <a:rPr lang="es-ES" sz="1000">
                <a:solidFill>
                  <a:schemeClr val="lt1"/>
                </a:solidFill>
                <a:latin typeface="Asap"/>
                <a:ea typeface="Asap"/>
                <a:cs typeface="Asap"/>
                <a:sym typeface="Asap"/>
              </a:rPr>
              <a:t>Autores:</a:t>
            </a:r>
            <a:endParaRPr sz="1000">
              <a:solidFill>
                <a:schemeClr val="lt1"/>
              </a:solidFill>
              <a:latin typeface="Asap"/>
              <a:ea typeface="Asap"/>
              <a:cs typeface="Asap"/>
              <a:sym typeface="Asap"/>
            </a:endParaRPr>
          </a:p>
          <a:p>
            <a:pPr indent="0" lvl="0" marL="0" marR="0" rtl="0" algn="l">
              <a:spcBef>
                <a:spcPts val="0"/>
              </a:spcBef>
              <a:spcAft>
                <a:spcPts val="0"/>
              </a:spcAft>
              <a:buNone/>
            </a:pPr>
            <a:r>
              <a:rPr lang="es-ES" sz="1000">
                <a:solidFill>
                  <a:schemeClr val="lt1"/>
                </a:solidFill>
                <a:latin typeface="Asap"/>
                <a:ea typeface="Asap"/>
                <a:cs typeface="Asap"/>
                <a:sym typeface="Asap"/>
              </a:rPr>
              <a:t>Bosque, V; Orazi, M.L; Castro, M; Dulcich, G; Wainstein, E; Benito, H.</a:t>
            </a:r>
            <a:endParaRPr sz="400"/>
          </a:p>
        </p:txBody>
      </p:sp>
      <p:sp>
        <p:nvSpPr>
          <p:cNvPr id="88" name="Google Shape;88;g2d462089026_0_26"/>
          <p:cNvSpPr txBox="1"/>
          <p:nvPr/>
        </p:nvSpPr>
        <p:spPr>
          <a:xfrm>
            <a:off x="248596" y="1435849"/>
            <a:ext cx="888900" cy="170700"/>
          </a:xfrm>
          <a:prstGeom prst="rect">
            <a:avLst/>
          </a:prstGeom>
          <a:noFill/>
          <a:ln>
            <a:noFill/>
          </a:ln>
        </p:spPr>
        <p:txBody>
          <a:bodyPr anchorCtr="0" anchor="t" bIns="8275" lIns="16550" spcFirstLastPara="1" rIns="16550" wrap="square" tIns="8275">
            <a:spAutoFit/>
          </a:bodyPr>
          <a:lstStyle/>
          <a:p>
            <a:pPr indent="0" lvl="0" marL="0" marR="0" rtl="0" algn="l">
              <a:spcBef>
                <a:spcPts val="0"/>
              </a:spcBef>
              <a:spcAft>
                <a:spcPts val="0"/>
              </a:spcAft>
              <a:buNone/>
            </a:pPr>
            <a:r>
              <a:rPr b="1" lang="es-ES" sz="1000">
                <a:solidFill>
                  <a:srgbClr val="A73439"/>
                </a:solidFill>
                <a:latin typeface="Asap"/>
                <a:ea typeface="Asap"/>
                <a:cs typeface="Asap"/>
                <a:sym typeface="Asap"/>
              </a:rPr>
              <a:t>Introducción</a:t>
            </a:r>
            <a:endParaRPr b="1" sz="1000">
              <a:solidFill>
                <a:srgbClr val="A73439"/>
              </a:solidFill>
              <a:latin typeface="Asap"/>
              <a:ea typeface="Asap"/>
              <a:cs typeface="Asap"/>
              <a:sym typeface="Asap"/>
            </a:endParaRPr>
          </a:p>
        </p:txBody>
      </p:sp>
      <p:sp>
        <p:nvSpPr>
          <p:cNvPr id="89" name="Google Shape;89;g2d462089026_0_26"/>
          <p:cNvSpPr txBox="1"/>
          <p:nvPr/>
        </p:nvSpPr>
        <p:spPr>
          <a:xfrm>
            <a:off x="248596" y="3589354"/>
            <a:ext cx="792600" cy="170700"/>
          </a:xfrm>
          <a:prstGeom prst="rect">
            <a:avLst/>
          </a:prstGeom>
          <a:noFill/>
          <a:ln>
            <a:noFill/>
          </a:ln>
        </p:spPr>
        <p:txBody>
          <a:bodyPr anchorCtr="0" anchor="t" bIns="8275" lIns="16550" spcFirstLastPara="1" rIns="16550" wrap="square" tIns="8275">
            <a:spAutoFit/>
          </a:bodyPr>
          <a:lstStyle/>
          <a:p>
            <a:pPr indent="0" lvl="0" marL="0" marR="0" rtl="0" algn="l">
              <a:spcBef>
                <a:spcPts val="0"/>
              </a:spcBef>
              <a:spcAft>
                <a:spcPts val="0"/>
              </a:spcAft>
              <a:buNone/>
            </a:pPr>
            <a:r>
              <a:rPr b="1" lang="es-ES" sz="1000">
                <a:solidFill>
                  <a:srgbClr val="A73439"/>
                </a:solidFill>
                <a:latin typeface="Asap"/>
                <a:ea typeface="Asap"/>
                <a:cs typeface="Asap"/>
                <a:sym typeface="Asap"/>
              </a:rPr>
              <a:t>Caso clínico</a:t>
            </a:r>
            <a:endParaRPr b="1" sz="1000">
              <a:solidFill>
                <a:srgbClr val="A73439"/>
              </a:solidFill>
              <a:latin typeface="Asap"/>
              <a:ea typeface="Asap"/>
              <a:cs typeface="Asap"/>
              <a:sym typeface="Asap"/>
            </a:endParaRPr>
          </a:p>
        </p:txBody>
      </p:sp>
      <p:sp>
        <p:nvSpPr>
          <p:cNvPr id="90" name="Google Shape;90;g2d462089026_0_26"/>
          <p:cNvSpPr txBox="1"/>
          <p:nvPr/>
        </p:nvSpPr>
        <p:spPr>
          <a:xfrm>
            <a:off x="179925" y="8611709"/>
            <a:ext cx="2181600" cy="232200"/>
          </a:xfrm>
          <a:prstGeom prst="rect">
            <a:avLst/>
          </a:prstGeom>
          <a:noFill/>
          <a:ln>
            <a:noFill/>
          </a:ln>
        </p:spPr>
        <p:txBody>
          <a:bodyPr anchorCtr="0" anchor="t" bIns="8275" lIns="16550" spcFirstLastPara="1" rIns="16550" wrap="square" tIns="8275">
            <a:spAutoFit/>
          </a:bodyPr>
          <a:lstStyle/>
          <a:p>
            <a:pPr indent="0" lvl="0" marL="0" marR="0" rtl="0" algn="l">
              <a:spcBef>
                <a:spcPts val="0"/>
              </a:spcBef>
              <a:spcAft>
                <a:spcPts val="0"/>
              </a:spcAft>
              <a:buNone/>
            </a:pPr>
            <a:r>
              <a:rPr b="1" lang="es-ES" sz="700">
                <a:solidFill>
                  <a:schemeClr val="lt1"/>
                </a:solidFill>
                <a:latin typeface="Asap"/>
                <a:ea typeface="Asap"/>
                <a:cs typeface="Asap"/>
                <a:sym typeface="Asap"/>
              </a:rPr>
              <a:t>Entre tumores y bacilos:</a:t>
            </a:r>
            <a:endParaRPr b="1" sz="700">
              <a:solidFill>
                <a:schemeClr val="lt1"/>
              </a:solidFill>
              <a:latin typeface="Asap"/>
              <a:ea typeface="Asap"/>
              <a:cs typeface="Asap"/>
              <a:sym typeface="Asap"/>
            </a:endParaRPr>
          </a:p>
          <a:p>
            <a:pPr indent="0" lvl="0" marL="0" marR="0" rtl="0" algn="l">
              <a:spcBef>
                <a:spcPts val="0"/>
              </a:spcBef>
              <a:spcAft>
                <a:spcPts val="0"/>
              </a:spcAft>
              <a:buNone/>
            </a:pPr>
            <a:r>
              <a:rPr lang="es-ES" sz="700">
                <a:solidFill>
                  <a:schemeClr val="lt1"/>
                </a:solidFill>
                <a:latin typeface="Asap"/>
                <a:ea typeface="Asap"/>
                <a:cs typeface="Asap"/>
                <a:sym typeface="Asap"/>
              </a:rPr>
              <a:t>El </a:t>
            </a:r>
            <a:r>
              <a:rPr lang="es-ES" sz="700">
                <a:solidFill>
                  <a:schemeClr val="lt1"/>
                </a:solidFill>
                <a:latin typeface="Asap"/>
                <a:ea typeface="Asap"/>
                <a:cs typeface="Asap"/>
                <a:sym typeface="Asap"/>
              </a:rPr>
              <a:t>desafío</a:t>
            </a:r>
            <a:r>
              <a:rPr lang="es-ES" sz="700">
                <a:solidFill>
                  <a:schemeClr val="lt1"/>
                </a:solidFill>
                <a:latin typeface="Asap"/>
                <a:ea typeface="Asap"/>
                <a:cs typeface="Asap"/>
                <a:sym typeface="Asap"/>
              </a:rPr>
              <a:t> de una </a:t>
            </a:r>
            <a:r>
              <a:rPr lang="es-ES" sz="700">
                <a:solidFill>
                  <a:schemeClr val="lt1"/>
                </a:solidFill>
                <a:latin typeface="Asap"/>
                <a:ea typeface="Asap"/>
                <a:cs typeface="Asap"/>
                <a:sym typeface="Asap"/>
              </a:rPr>
              <a:t>lesión</a:t>
            </a:r>
            <a:r>
              <a:rPr lang="es-ES" sz="700">
                <a:solidFill>
                  <a:schemeClr val="lt1"/>
                </a:solidFill>
                <a:latin typeface="Asap"/>
                <a:ea typeface="Asap"/>
                <a:cs typeface="Asap"/>
                <a:sym typeface="Asap"/>
              </a:rPr>
              <a:t> pulmonar </a:t>
            </a:r>
            <a:r>
              <a:rPr lang="es-ES" sz="700">
                <a:solidFill>
                  <a:schemeClr val="lt1"/>
                </a:solidFill>
                <a:latin typeface="Asap"/>
                <a:ea typeface="Asap"/>
                <a:cs typeface="Asap"/>
                <a:sym typeface="Asap"/>
              </a:rPr>
              <a:t>cavitada</a:t>
            </a:r>
            <a:endParaRPr sz="700">
              <a:solidFill>
                <a:schemeClr val="lt1"/>
              </a:solidFill>
              <a:latin typeface="Asap"/>
              <a:ea typeface="Asap"/>
              <a:cs typeface="Asap"/>
              <a:sym typeface="Asap"/>
            </a:endParaRPr>
          </a:p>
        </p:txBody>
      </p:sp>
      <p:sp>
        <p:nvSpPr>
          <p:cNvPr id="91" name="Google Shape;91;g2d462089026_0_26"/>
          <p:cNvSpPr txBox="1"/>
          <p:nvPr/>
        </p:nvSpPr>
        <p:spPr>
          <a:xfrm>
            <a:off x="199788" y="1666000"/>
            <a:ext cx="2391900" cy="1863900"/>
          </a:xfrm>
          <a:prstGeom prst="rect">
            <a:avLst/>
          </a:prstGeom>
          <a:noFill/>
          <a:ln>
            <a:noFill/>
          </a:ln>
        </p:spPr>
        <p:txBody>
          <a:bodyPr anchorCtr="0" anchor="t" bIns="8275" lIns="16550" spcFirstLastPara="1" rIns="16550" wrap="square" tIns="8275">
            <a:spAutoFit/>
          </a:bodyPr>
          <a:lstStyle/>
          <a:p>
            <a:pPr indent="0" lvl="0" marL="0" marR="0" rtl="0" algn="just">
              <a:spcBef>
                <a:spcPts val="0"/>
              </a:spcBef>
              <a:spcAft>
                <a:spcPts val="0"/>
              </a:spcAft>
              <a:buNone/>
            </a:pPr>
            <a:r>
              <a:rPr lang="es-ES" sz="800">
                <a:solidFill>
                  <a:srgbClr val="262626"/>
                </a:solidFill>
                <a:latin typeface="Asap"/>
                <a:ea typeface="Asap"/>
                <a:cs typeface="Asap"/>
                <a:sym typeface="Asap"/>
              </a:rPr>
              <a:t>El hallazgo de una lesión pulmonar cavitada en tomografía es un reto diagnóstico que incluye entidades benignas y malignas. A pesar de que existen características imagenológicas que permiten diferenciarlas, en algunos casos es necesario recurrir a procedimientos invasivos para llegar a un diagnóstico definitivo. La tuberculosis (TBC) y el cáncer de pulmón son algunas de las causas más frecuentes a considerar, con diferente enfoque terapéutico. </a:t>
            </a:r>
            <a:endParaRPr sz="800">
              <a:solidFill>
                <a:srgbClr val="262626"/>
              </a:solidFill>
              <a:latin typeface="Asap"/>
              <a:ea typeface="Asap"/>
              <a:cs typeface="Asap"/>
              <a:sym typeface="Asap"/>
            </a:endParaRPr>
          </a:p>
          <a:p>
            <a:pPr indent="0" lvl="0" marL="0" marR="0" rtl="0" algn="just">
              <a:spcBef>
                <a:spcPts val="0"/>
              </a:spcBef>
              <a:spcAft>
                <a:spcPts val="0"/>
              </a:spcAft>
              <a:buNone/>
            </a:pPr>
            <a:r>
              <a:rPr lang="es-ES" sz="800">
                <a:solidFill>
                  <a:srgbClr val="262626"/>
                </a:solidFill>
                <a:latin typeface="Asap"/>
                <a:ea typeface="Asap"/>
                <a:cs typeface="Asap"/>
                <a:sym typeface="Asap"/>
              </a:rPr>
              <a:t>Presentamos el caso de un paciente con diagnóstico sincrónico de adenocarcinoma de pulmón metastásico y TBC  pulmonar, destacando la importancia de un abordaje multidisciplinario para optimizar los resultados clínicos.</a:t>
            </a:r>
            <a:endParaRPr sz="800"/>
          </a:p>
        </p:txBody>
      </p:sp>
      <p:sp>
        <p:nvSpPr>
          <p:cNvPr id="92" name="Google Shape;92;g2d462089026_0_26"/>
          <p:cNvSpPr txBox="1"/>
          <p:nvPr/>
        </p:nvSpPr>
        <p:spPr>
          <a:xfrm>
            <a:off x="2700650" y="1518650"/>
            <a:ext cx="2138400" cy="3464700"/>
          </a:xfrm>
          <a:prstGeom prst="rect">
            <a:avLst/>
          </a:prstGeom>
          <a:noFill/>
          <a:ln>
            <a:noFill/>
          </a:ln>
        </p:spPr>
        <p:txBody>
          <a:bodyPr anchorCtr="0" anchor="t" bIns="8275" lIns="16550" spcFirstLastPara="1" rIns="16550" wrap="square" tIns="8275">
            <a:spAutoFit/>
          </a:bodyPr>
          <a:lstStyle/>
          <a:p>
            <a:pPr indent="0" lvl="0" marL="0" rtl="0" algn="just">
              <a:spcBef>
                <a:spcPts val="0"/>
              </a:spcBef>
              <a:spcAft>
                <a:spcPts val="0"/>
              </a:spcAft>
              <a:buClr>
                <a:schemeClr val="dk1"/>
              </a:buClr>
              <a:buFont typeface="Arial"/>
              <a:buNone/>
            </a:pPr>
            <a:r>
              <a:t/>
            </a:r>
            <a:endParaRPr sz="800">
              <a:solidFill>
                <a:srgbClr val="262626"/>
              </a:solidFill>
              <a:latin typeface="Asap"/>
              <a:ea typeface="Asap"/>
              <a:cs typeface="Asap"/>
              <a:sym typeface="Asap"/>
            </a:endParaRPr>
          </a:p>
          <a:p>
            <a:pPr indent="0" lvl="0" marL="0" marR="0" rtl="0" algn="just">
              <a:spcBef>
                <a:spcPts val="0"/>
              </a:spcBef>
              <a:spcAft>
                <a:spcPts val="0"/>
              </a:spcAft>
              <a:buNone/>
            </a:pPr>
            <a:r>
              <a:rPr lang="es-ES" sz="800">
                <a:solidFill>
                  <a:srgbClr val="262626"/>
                </a:solidFill>
                <a:latin typeface="Asap"/>
                <a:ea typeface="Asap"/>
                <a:cs typeface="Asap"/>
                <a:sym typeface="Asap"/>
              </a:rPr>
              <a:t>Además, se observaron múltiples nódulos sólidos bilaterales calcificados, de aspecto granulomatoso secuelar, y enfisema paraseptal. </a:t>
            </a:r>
            <a:r>
              <a:rPr lang="es-ES" sz="800">
                <a:solidFill>
                  <a:srgbClr val="262626"/>
                </a:solidFill>
                <a:latin typeface="Asap"/>
                <a:ea typeface="Asap"/>
                <a:cs typeface="Asap"/>
                <a:sym typeface="Asap"/>
              </a:rPr>
              <a:t>Se realizó un lavado broncoalveolar (BAL) con biopsia transbronquial, diagnosticando granuloma necrotizante y bacilos ácido-alcohol resistentes, sugestivos de micobacterias. El PET-TC mostró captación en la lesión pulmonar, en la glándula suprarrenal izquierda y en el alerón sacro derecho. Se realizó una punción ósea del sacro bajo guía tomográfica, que reveló adenocarcinoma pulmonar ALK, PD-L1 y ROS1 negativos, y EGFR no mutado. El paciente comenzó tratamiento estándar antifímico con buena tolerancia y sin efectos adversos. Tras recibir el resultado de la biopsia ósea, se inició tratamiento oncológico con Carboplatino, Pemetrexed y Pembrolizumab. En la fase de consolidación, presentó alteración del hepatograma, interpretada como secundaria a Pembrolizumab, se suspendió dicho fármaco e inició corticoides, con buena respuesta. Finalizó el tratamiento tuberculostático y continuó con terapia de mantenimiento oncológico con Pemetrexed y Pembrolizumab.</a:t>
            </a:r>
            <a:endParaRPr sz="800">
              <a:solidFill>
                <a:srgbClr val="262626"/>
              </a:solidFill>
              <a:latin typeface="Asap"/>
              <a:ea typeface="Asap"/>
              <a:cs typeface="Asap"/>
              <a:sym typeface="Asap"/>
            </a:endParaRPr>
          </a:p>
        </p:txBody>
      </p:sp>
      <p:pic>
        <p:nvPicPr>
          <p:cNvPr descr="Texto&#10;&#10;Descripción generada automáticamente" id="93" name="Google Shape;93;g2d462089026_0_26"/>
          <p:cNvPicPr preferRelativeResize="0"/>
          <p:nvPr/>
        </p:nvPicPr>
        <p:blipFill rotWithShape="1">
          <a:blip r:embed="rId3">
            <a:alphaModFix/>
          </a:blip>
          <a:srcRect b="0" l="0" r="0" t="0"/>
          <a:stretch/>
        </p:blipFill>
        <p:spPr>
          <a:xfrm>
            <a:off x="3486768" y="8658497"/>
            <a:ext cx="1352163" cy="217797"/>
          </a:xfrm>
          <a:prstGeom prst="rect">
            <a:avLst/>
          </a:prstGeom>
          <a:noFill/>
          <a:ln>
            <a:noFill/>
          </a:ln>
        </p:spPr>
      </p:pic>
      <p:cxnSp>
        <p:nvCxnSpPr>
          <p:cNvPr id="94" name="Google Shape;94;g2d462089026_0_26"/>
          <p:cNvCxnSpPr/>
          <p:nvPr/>
        </p:nvCxnSpPr>
        <p:spPr>
          <a:xfrm flipH="1" rot="10800000">
            <a:off x="1079500" y="1510699"/>
            <a:ext cx="3725100" cy="21000"/>
          </a:xfrm>
          <a:prstGeom prst="straightConnector1">
            <a:avLst/>
          </a:prstGeom>
          <a:noFill/>
          <a:ln cap="flat" cmpd="sng" w="9525">
            <a:solidFill>
              <a:srgbClr val="D8D8D8"/>
            </a:solidFill>
            <a:prstDash val="solid"/>
            <a:miter lim="800000"/>
            <a:headEnd len="sm" w="sm" type="none"/>
            <a:tailEnd len="sm" w="sm" type="none"/>
          </a:ln>
        </p:spPr>
      </p:cxnSp>
      <p:cxnSp>
        <p:nvCxnSpPr>
          <p:cNvPr id="95" name="Google Shape;95;g2d462089026_0_26"/>
          <p:cNvCxnSpPr/>
          <p:nvPr/>
        </p:nvCxnSpPr>
        <p:spPr>
          <a:xfrm>
            <a:off x="1760009" y="7054741"/>
            <a:ext cx="3034200" cy="1200"/>
          </a:xfrm>
          <a:prstGeom prst="straightConnector1">
            <a:avLst/>
          </a:prstGeom>
          <a:noFill/>
          <a:ln cap="flat" cmpd="sng" w="9525">
            <a:solidFill>
              <a:srgbClr val="D8D8D8"/>
            </a:solidFill>
            <a:prstDash val="solid"/>
            <a:miter lim="800000"/>
            <a:headEnd len="sm" w="sm" type="none"/>
            <a:tailEnd len="sm" w="sm" type="none"/>
          </a:ln>
        </p:spPr>
      </p:cxnSp>
      <p:cxnSp>
        <p:nvCxnSpPr>
          <p:cNvPr id="96" name="Google Shape;96;g2d462089026_0_26"/>
          <p:cNvCxnSpPr/>
          <p:nvPr/>
        </p:nvCxnSpPr>
        <p:spPr>
          <a:xfrm flipH="1" rot="10800000">
            <a:off x="1089369" y="3672604"/>
            <a:ext cx="1471800" cy="4200"/>
          </a:xfrm>
          <a:prstGeom prst="straightConnector1">
            <a:avLst/>
          </a:prstGeom>
          <a:noFill/>
          <a:ln cap="flat" cmpd="sng" w="9525">
            <a:solidFill>
              <a:srgbClr val="D8D8D8"/>
            </a:solidFill>
            <a:prstDash val="solid"/>
            <a:miter lim="800000"/>
            <a:headEnd len="sm" w="sm" type="none"/>
            <a:tailEnd len="sm" w="sm" type="none"/>
          </a:ln>
        </p:spPr>
      </p:cxnSp>
      <p:cxnSp>
        <p:nvCxnSpPr>
          <p:cNvPr id="97" name="Google Shape;97;g2d462089026_0_26"/>
          <p:cNvCxnSpPr/>
          <p:nvPr/>
        </p:nvCxnSpPr>
        <p:spPr>
          <a:xfrm>
            <a:off x="3344325" y="8625425"/>
            <a:ext cx="0" cy="317400"/>
          </a:xfrm>
          <a:prstGeom prst="straightConnector1">
            <a:avLst/>
          </a:prstGeom>
          <a:noFill/>
          <a:ln cap="flat" cmpd="sng" w="12700">
            <a:solidFill>
              <a:schemeClr val="lt1"/>
            </a:solidFill>
            <a:prstDash val="solid"/>
            <a:miter lim="800000"/>
            <a:headEnd len="sm" w="sm" type="none"/>
            <a:tailEnd len="sm" w="sm" type="none"/>
          </a:ln>
        </p:spPr>
      </p:cxnSp>
      <p:sp>
        <p:nvSpPr>
          <p:cNvPr id="98" name="Google Shape;98;g2d462089026_0_26"/>
          <p:cNvSpPr txBox="1"/>
          <p:nvPr/>
        </p:nvSpPr>
        <p:spPr>
          <a:xfrm>
            <a:off x="248596" y="6969991"/>
            <a:ext cx="1511400" cy="170700"/>
          </a:xfrm>
          <a:prstGeom prst="rect">
            <a:avLst/>
          </a:prstGeom>
          <a:noFill/>
          <a:ln>
            <a:noFill/>
          </a:ln>
        </p:spPr>
        <p:txBody>
          <a:bodyPr anchorCtr="0" anchor="t" bIns="8275" lIns="16550" spcFirstLastPara="1" rIns="16550" wrap="square" tIns="8275">
            <a:spAutoFit/>
          </a:bodyPr>
          <a:lstStyle/>
          <a:p>
            <a:pPr indent="0" lvl="0" marL="0" marR="0" rtl="0" algn="l">
              <a:spcBef>
                <a:spcPts val="0"/>
              </a:spcBef>
              <a:spcAft>
                <a:spcPts val="0"/>
              </a:spcAft>
              <a:buNone/>
            </a:pPr>
            <a:r>
              <a:rPr b="1" lang="es-ES" sz="1000">
                <a:solidFill>
                  <a:srgbClr val="A73439"/>
                </a:solidFill>
                <a:latin typeface="Asap"/>
                <a:ea typeface="Asap"/>
                <a:cs typeface="Asap"/>
                <a:sym typeface="Asap"/>
              </a:rPr>
              <a:t>Discusión y Conclusiones</a:t>
            </a:r>
            <a:endParaRPr b="1" sz="1000">
              <a:solidFill>
                <a:srgbClr val="A73439"/>
              </a:solidFill>
              <a:latin typeface="Asap"/>
              <a:ea typeface="Asap"/>
              <a:cs typeface="Asap"/>
              <a:sym typeface="Asap"/>
            </a:endParaRPr>
          </a:p>
        </p:txBody>
      </p:sp>
      <p:sp>
        <p:nvSpPr>
          <p:cNvPr id="99" name="Google Shape;99;g2d462089026_0_26"/>
          <p:cNvSpPr txBox="1"/>
          <p:nvPr/>
        </p:nvSpPr>
        <p:spPr>
          <a:xfrm>
            <a:off x="199800" y="7193550"/>
            <a:ext cx="4640400" cy="1248000"/>
          </a:xfrm>
          <a:prstGeom prst="rect">
            <a:avLst/>
          </a:prstGeom>
          <a:noFill/>
          <a:ln>
            <a:noFill/>
          </a:ln>
        </p:spPr>
        <p:txBody>
          <a:bodyPr anchorCtr="0" anchor="t" bIns="8275" lIns="16550" spcFirstLastPara="1" rIns="16550" wrap="square" tIns="8275">
            <a:spAutoFit/>
          </a:bodyPr>
          <a:lstStyle/>
          <a:p>
            <a:pPr indent="0" lvl="0" marL="0" marR="0" rtl="0" algn="just">
              <a:spcBef>
                <a:spcPts val="0"/>
              </a:spcBef>
              <a:spcAft>
                <a:spcPts val="0"/>
              </a:spcAft>
              <a:buNone/>
            </a:pPr>
            <a:r>
              <a:rPr lang="es-ES" sz="800">
                <a:latin typeface="Asap"/>
                <a:ea typeface="Asap"/>
                <a:cs typeface="Asap"/>
                <a:sym typeface="Asap"/>
              </a:rPr>
              <a:t>Las lesiones cavitadas pulmonares pueden representar tanto entidades benignas como malignas. Las características sospechosas de malignidad incluyen márgenes espiculados, paredes gruesas (su pared más fina mayor a 4mm) e irregularidad en su contorno interno. En cambio las lesiones benignas presentan márgenes lineales, contornos internos lisos y signos inflamatorios del parénquima adyacente. Nuestro caso fue indeterminado, ya que presentaba bordes espiculados y paredes gruesas, sugestivos de malignidad, además de contornos internos lisos y múltiples granulomas asociados, de aspecto infeccioso. La actividad en el PET-TC no permitió diferenciarlas, pero sí detectó lesiones a distancia. El BAL es un método útil para confirmar etiologías infecciosas en nódulos cavitados, aunque con bajo rendimiento para diagnosticar neoplasias. Por ello, la alta sospecha de malignidad debe guiar la realización escalonada de otros métodos diagnósticos.</a:t>
            </a:r>
            <a:endParaRPr sz="800">
              <a:latin typeface="Asap"/>
              <a:ea typeface="Asap"/>
              <a:cs typeface="Asap"/>
              <a:sym typeface="Asap"/>
            </a:endParaRPr>
          </a:p>
        </p:txBody>
      </p:sp>
      <p:pic>
        <p:nvPicPr>
          <p:cNvPr id="100" name="Google Shape;100;g2d462089026_0_26"/>
          <p:cNvPicPr preferRelativeResize="0"/>
          <p:nvPr/>
        </p:nvPicPr>
        <p:blipFill rotWithShape="1">
          <a:blip r:embed="rId4">
            <a:alphaModFix/>
          </a:blip>
          <a:srcRect b="5123" l="7307" r="20265" t="0"/>
          <a:stretch/>
        </p:blipFill>
        <p:spPr>
          <a:xfrm>
            <a:off x="250075" y="5183224"/>
            <a:ext cx="2181601" cy="1610050"/>
          </a:xfrm>
          <a:prstGeom prst="rect">
            <a:avLst/>
          </a:prstGeom>
          <a:noFill/>
          <a:ln>
            <a:noFill/>
          </a:ln>
        </p:spPr>
      </p:pic>
      <p:pic>
        <p:nvPicPr>
          <p:cNvPr id="101" name="Google Shape;101;g2d462089026_0_26"/>
          <p:cNvPicPr preferRelativeResize="0"/>
          <p:nvPr/>
        </p:nvPicPr>
        <p:blipFill rotWithShape="1">
          <a:blip r:embed="rId5">
            <a:alphaModFix/>
          </a:blip>
          <a:srcRect b="0" l="9797" r="12628" t="0"/>
          <a:stretch/>
        </p:blipFill>
        <p:spPr>
          <a:xfrm>
            <a:off x="2659857" y="5183225"/>
            <a:ext cx="2219993" cy="1610050"/>
          </a:xfrm>
          <a:prstGeom prst="rect">
            <a:avLst/>
          </a:prstGeom>
          <a:noFill/>
          <a:ln>
            <a:noFill/>
          </a:ln>
        </p:spPr>
      </p:pic>
      <p:sp>
        <p:nvSpPr>
          <p:cNvPr id="102" name="Google Shape;102;g2d462089026_0_26"/>
          <p:cNvSpPr txBox="1"/>
          <p:nvPr/>
        </p:nvSpPr>
        <p:spPr>
          <a:xfrm>
            <a:off x="199800" y="3830025"/>
            <a:ext cx="2391900" cy="916500"/>
          </a:xfrm>
          <a:prstGeom prst="rect">
            <a:avLst/>
          </a:prstGeom>
          <a:noFill/>
          <a:ln>
            <a:noFill/>
          </a:ln>
        </p:spPr>
        <p:txBody>
          <a:bodyPr anchorCtr="0" anchor="t" bIns="16550" lIns="16550" spcFirstLastPara="1" rIns="16550" wrap="square" tIns="16550">
            <a:noAutofit/>
          </a:bodyPr>
          <a:lstStyle/>
          <a:p>
            <a:pPr indent="0" lvl="0" marL="0" rtl="0" algn="just">
              <a:spcBef>
                <a:spcPts val="0"/>
              </a:spcBef>
              <a:spcAft>
                <a:spcPts val="0"/>
              </a:spcAft>
              <a:buClr>
                <a:schemeClr val="dk1"/>
              </a:buClr>
              <a:buFont typeface="Arial"/>
              <a:buNone/>
            </a:pPr>
            <a:r>
              <a:rPr lang="es-ES" sz="800">
                <a:solidFill>
                  <a:srgbClr val="262626"/>
                </a:solidFill>
                <a:latin typeface="Asap"/>
                <a:ea typeface="Asap"/>
                <a:cs typeface="Asap"/>
                <a:sym typeface="Asap"/>
              </a:rPr>
              <a:t>Paciente varón de 56 años, tabaquista y deportista, consulta por el hallazgo de un nódulo pulmonar cavitado en una tomografía de tórax realizada en un chequeo rutinario. No presentaba síntomas respiratorios ni síntomas B. Refería lumbalgia leve de meses de evolución. </a:t>
            </a:r>
            <a:r>
              <a:rPr lang="es-ES" sz="800">
                <a:solidFill>
                  <a:srgbClr val="262626"/>
                </a:solidFill>
                <a:latin typeface="Asap"/>
                <a:ea typeface="Asap"/>
                <a:cs typeface="Asap"/>
                <a:sym typeface="Asap"/>
              </a:rPr>
              <a:t>La TC reveló un nódulo cavitado de 3 cm en el segmento apical del lóbulo superior derecho, con márgenes irregulares, paredes gruesas (espesor mínimo de 5 mm) y borde interno liso.</a:t>
            </a:r>
            <a:endParaRPr sz="800">
              <a:solidFill>
                <a:srgbClr val="262626"/>
              </a:solidFill>
              <a:latin typeface="Asap"/>
              <a:ea typeface="Asap"/>
              <a:cs typeface="Asap"/>
              <a:sym typeface="Asap"/>
            </a:endParaRPr>
          </a:p>
        </p:txBody>
      </p:sp>
      <p:sp>
        <p:nvSpPr>
          <p:cNvPr id="103" name="Google Shape;103;g2d462089026_0_26"/>
          <p:cNvSpPr txBox="1"/>
          <p:nvPr/>
        </p:nvSpPr>
        <p:spPr>
          <a:xfrm>
            <a:off x="4189211" y="75141"/>
            <a:ext cx="850800" cy="387600"/>
          </a:xfrm>
          <a:prstGeom prst="rect">
            <a:avLst/>
          </a:prstGeom>
          <a:noFill/>
          <a:ln>
            <a:noFill/>
          </a:ln>
        </p:spPr>
        <p:txBody>
          <a:bodyPr anchorCtr="0" anchor="t" bIns="16550" lIns="16550" spcFirstLastPara="1" rIns="16550" wrap="square" tIns="16550">
            <a:spAutoFit/>
          </a:bodyPr>
          <a:lstStyle/>
          <a:p>
            <a:pPr indent="0" lvl="0" marL="0" rtl="0" algn="l">
              <a:spcBef>
                <a:spcPts val="0"/>
              </a:spcBef>
              <a:spcAft>
                <a:spcPts val="0"/>
              </a:spcAft>
              <a:buNone/>
            </a:pPr>
            <a:r>
              <a:rPr b="1" lang="es-ES" sz="2300">
                <a:solidFill>
                  <a:schemeClr val="lt1"/>
                </a:solidFill>
                <a:latin typeface="Calibri"/>
                <a:ea typeface="Calibri"/>
                <a:cs typeface="Calibri"/>
                <a:sym typeface="Calibri"/>
              </a:rPr>
              <a:t>P-013</a:t>
            </a:r>
            <a:endParaRPr b="1" sz="2300">
              <a:solidFill>
                <a:schemeClr val="lt1"/>
              </a:solidFill>
              <a:latin typeface="Calibri"/>
              <a:ea typeface="Calibri"/>
              <a:cs typeface="Calibri"/>
              <a:sym typeface="Calibri"/>
            </a:endParaRPr>
          </a:p>
        </p:txBody>
      </p:sp>
      <p:pic>
        <p:nvPicPr>
          <p:cNvPr id="104" name="Google Shape;104;g2d462089026_0_26"/>
          <p:cNvPicPr preferRelativeResize="0"/>
          <p:nvPr/>
        </p:nvPicPr>
        <p:blipFill rotWithShape="1">
          <a:blip r:embed="rId6">
            <a:alphaModFix/>
          </a:blip>
          <a:srcRect b="26398" l="15027" r="12968" t="28948"/>
          <a:stretch/>
        </p:blipFill>
        <p:spPr>
          <a:xfrm>
            <a:off x="2361525" y="8611700"/>
            <a:ext cx="686884" cy="3174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Tema de Office">
  <a:themeElements>
    <a:clrScheme name="Tema de 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2022-10-05T14:32:07Z</dcterms:created>
  <dc:creator>Ana Lotero</dc:creator>
</cp:coreProperties>
</file>