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5145088"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89" d="100"/>
          <a:sy n="89" d="100"/>
        </p:scale>
        <p:origin x="1974" y="-2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57868-9ACE-4AD8-BB3A-3EEAED88B903}" type="datetimeFigureOut">
              <a:rPr lang="es-AR" smtClean="0"/>
              <a:t>16/10/2024</a:t>
            </a:fld>
            <a:endParaRPr lang="es-AR"/>
          </a:p>
        </p:txBody>
      </p:sp>
      <p:sp>
        <p:nvSpPr>
          <p:cNvPr id="4" name="Marcador de imagen de diapositiva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E5E67-85E2-4BDF-881D-E9B8A8231DFB}" type="slidenum">
              <a:rPr lang="es-AR" smtClean="0"/>
              <a:t>‹Nº›</a:t>
            </a:fld>
            <a:endParaRPr lang="es-AR"/>
          </a:p>
        </p:txBody>
      </p:sp>
    </p:spTree>
    <p:extLst>
      <p:ext uri="{BB962C8B-B14F-4D97-AF65-F5344CB8AC3E}">
        <p14:creationId xmlns:p14="http://schemas.microsoft.com/office/powerpoint/2010/main" val="342391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41CE5E67-85E2-4BDF-881D-E9B8A8231DFB}" type="slidenum">
              <a:rPr lang="es-AR" smtClean="0"/>
              <a:t>1</a:t>
            </a:fld>
            <a:endParaRPr lang="es-AR"/>
          </a:p>
        </p:txBody>
      </p:sp>
    </p:spTree>
    <p:extLst>
      <p:ext uri="{BB962C8B-B14F-4D97-AF65-F5344CB8AC3E}">
        <p14:creationId xmlns:p14="http://schemas.microsoft.com/office/powerpoint/2010/main" val="290052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85882" y="1496484"/>
            <a:ext cx="4373325" cy="3183467"/>
          </a:xfrm>
        </p:spPr>
        <p:txBody>
          <a:bodyPr anchor="b"/>
          <a:lstStyle>
            <a:lvl1pPr algn="ctr">
              <a:defRPr sz="3376"/>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3136" y="4802717"/>
            <a:ext cx="3858816" cy="2207683"/>
          </a:xfrm>
        </p:spPr>
        <p:txBody>
          <a:bodyPr/>
          <a:lstStyle>
            <a:lvl1pPr marL="0" indent="0" algn="ctr">
              <a:buNone/>
              <a:defRPr sz="1350"/>
            </a:lvl1pPr>
            <a:lvl2pPr marL="257266" indent="0" algn="ctr">
              <a:buNone/>
              <a:defRPr sz="1125"/>
            </a:lvl2pPr>
            <a:lvl3pPr marL="514533" indent="0" algn="ctr">
              <a:buNone/>
              <a:defRPr sz="1013"/>
            </a:lvl3pPr>
            <a:lvl4pPr marL="771799" indent="0" algn="ctr">
              <a:buNone/>
              <a:defRPr sz="900"/>
            </a:lvl4pPr>
            <a:lvl5pPr marL="1029066" indent="0" algn="ctr">
              <a:buNone/>
              <a:defRPr sz="900"/>
            </a:lvl5pPr>
            <a:lvl6pPr marL="1286332" indent="0" algn="ctr">
              <a:buNone/>
              <a:defRPr sz="900"/>
            </a:lvl6pPr>
            <a:lvl7pPr marL="1543599" indent="0" algn="ctr">
              <a:buNone/>
              <a:defRPr sz="900"/>
            </a:lvl7pPr>
            <a:lvl8pPr marL="1800865" indent="0" algn="ctr">
              <a:buNone/>
              <a:defRPr sz="900"/>
            </a:lvl8pPr>
            <a:lvl9pPr marL="2058132" indent="0" algn="ctr">
              <a:buNone/>
              <a:defRPr sz="9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E2BED36-E6EE-4B17-9E65-66E374E726D7}" type="datetimeFigureOut">
              <a:rPr lang="es-AR" smtClean="0"/>
              <a:t>16/10/2024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157466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2BED36-E6EE-4B17-9E65-66E374E726D7}" type="datetimeFigureOut">
              <a:rPr lang="es-AR" smtClean="0"/>
              <a:t>16/10/2024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413891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1954" y="486834"/>
            <a:ext cx="1109410"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353725" y="486834"/>
            <a:ext cx="3263915"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2BED36-E6EE-4B17-9E65-66E374E726D7}" type="datetimeFigureOut">
              <a:rPr lang="es-AR" smtClean="0"/>
              <a:t>16/10/2024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391469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E2BED36-E6EE-4B17-9E65-66E374E726D7}" type="datetimeFigureOut">
              <a:rPr lang="es-AR" smtClean="0"/>
              <a:t>16/10/2024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271932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51046" y="2279653"/>
            <a:ext cx="4437638" cy="3803649"/>
          </a:xfrm>
        </p:spPr>
        <p:txBody>
          <a:bodyPr anchor="b"/>
          <a:lstStyle>
            <a:lvl1pPr>
              <a:defRPr sz="3376"/>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51046" y="6119286"/>
            <a:ext cx="4437638" cy="2000249"/>
          </a:xfrm>
        </p:spPr>
        <p:txBody>
          <a:bodyPr/>
          <a:lstStyle>
            <a:lvl1pPr marL="0" indent="0">
              <a:buNone/>
              <a:defRPr sz="1350">
                <a:solidFill>
                  <a:schemeClr val="tx1"/>
                </a:solidFill>
              </a:defRPr>
            </a:lvl1pPr>
            <a:lvl2pPr marL="257266" indent="0">
              <a:buNone/>
              <a:defRPr sz="1125">
                <a:solidFill>
                  <a:schemeClr val="tx1">
                    <a:tint val="75000"/>
                  </a:schemeClr>
                </a:solidFill>
              </a:defRPr>
            </a:lvl2pPr>
            <a:lvl3pPr marL="514533" indent="0">
              <a:buNone/>
              <a:defRPr sz="1013">
                <a:solidFill>
                  <a:schemeClr val="tx1">
                    <a:tint val="75000"/>
                  </a:schemeClr>
                </a:solidFill>
              </a:defRPr>
            </a:lvl3pPr>
            <a:lvl4pPr marL="771799" indent="0">
              <a:buNone/>
              <a:defRPr sz="900">
                <a:solidFill>
                  <a:schemeClr val="tx1">
                    <a:tint val="75000"/>
                  </a:schemeClr>
                </a:solidFill>
              </a:defRPr>
            </a:lvl4pPr>
            <a:lvl5pPr marL="1029066" indent="0">
              <a:buNone/>
              <a:defRPr sz="900">
                <a:solidFill>
                  <a:schemeClr val="tx1">
                    <a:tint val="75000"/>
                  </a:schemeClr>
                </a:solidFill>
              </a:defRPr>
            </a:lvl5pPr>
            <a:lvl6pPr marL="1286332" indent="0">
              <a:buNone/>
              <a:defRPr sz="900">
                <a:solidFill>
                  <a:schemeClr val="tx1">
                    <a:tint val="75000"/>
                  </a:schemeClr>
                </a:solidFill>
              </a:defRPr>
            </a:lvl6pPr>
            <a:lvl7pPr marL="1543599" indent="0">
              <a:buNone/>
              <a:defRPr sz="900">
                <a:solidFill>
                  <a:schemeClr val="tx1">
                    <a:tint val="75000"/>
                  </a:schemeClr>
                </a:solidFill>
              </a:defRPr>
            </a:lvl7pPr>
            <a:lvl8pPr marL="1800865" indent="0">
              <a:buNone/>
              <a:defRPr sz="900">
                <a:solidFill>
                  <a:schemeClr val="tx1">
                    <a:tint val="75000"/>
                  </a:schemeClr>
                </a:solidFill>
              </a:defRPr>
            </a:lvl8pPr>
            <a:lvl9pPr marL="2058132" indent="0">
              <a:buNone/>
              <a:defRPr sz="9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E2BED36-E6EE-4B17-9E65-66E374E726D7}" type="datetimeFigureOut">
              <a:rPr lang="es-AR" smtClean="0"/>
              <a:t>16/10/2024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159751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353725" y="2434167"/>
            <a:ext cx="2186662"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2604701" y="2434167"/>
            <a:ext cx="2186662"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E2BED36-E6EE-4B17-9E65-66E374E726D7}" type="datetimeFigureOut">
              <a:rPr lang="es-AR" smtClean="0"/>
              <a:t>16/10/2024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239704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354395" y="486836"/>
            <a:ext cx="4437638"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4396" y="2241551"/>
            <a:ext cx="217661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s-ES"/>
              <a:t>Haga clic para modificar los estilos de texto del patrón</a:t>
            </a:r>
          </a:p>
        </p:txBody>
      </p:sp>
      <p:sp>
        <p:nvSpPr>
          <p:cNvPr id="4" name="Content Placeholder 3"/>
          <p:cNvSpPr>
            <a:spLocks noGrp="1"/>
          </p:cNvSpPr>
          <p:nvPr>
            <p:ph sz="half" idx="2"/>
          </p:nvPr>
        </p:nvSpPr>
        <p:spPr>
          <a:xfrm>
            <a:off x="354396" y="3340100"/>
            <a:ext cx="217661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2604701" y="2241551"/>
            <a:ext cx="2187333" cy="1098549"/>
          </a:xfrm>
        </p:spPr>
        <p:txBody>
          <a:bodyPr anchor="b"/>
          <a:lstStyle>
            <a:lvl1pPr marL="0" indent="0">
              <a:buNone/>
              <a:defRPr sz="1350" b="1"/>
            </a:lvl1pPr>
            <a:lvl2pPr marL="257266" indent="0">
              <a:buNone/>
              <a:defRPr sz="1125" b="1"/>
            </a:lvl2pPr>
            <a:lvl3pPr marL="514533" indent="0">
              <a:buNone/>
              <a:defRPr sz="1013" b="1"/>
            </a:lvl3pPr>
            <a:lvl4pPr marL="771799" indent="0">
              <a:buNone/>
              <a:defRPr sz="900" b="1"/>
            </a:lvl4pPr>
            <a:lvl5pPr marL="1029066" indent="0">
              <a:buNone/>
              <a:defRPr sz="900" b="1"/>
            </a:lvl5pPr>
            <a:lvl6pPr marL="1286332" indent="0">
              <a:buNone/>
              <a:defRPr sz="900" b="1"/>
            </a:lvl6pPr>
            <a:lvl7pPr marL="1543599" indent="0">
              <a:buNone/>
              <a:defRPr sz="900" b="1"/>
            </a:lvl7pPr>
            <a:lvl8pPr marL="1800865" indent="0">
              <a:buNone/>
              <a:defRPr sz="900" b="1"/>
            </a:lvl8pPr>
            <a:lvl9pPr marL="2058132" indent="0">
              <a:buNone/>
              <a:defRPr sz="900" b="1"/>
            </a:lvl9pPr>
          </a:lstStyle>
          <a:p>
            <a:pPr lvl="0"/>
            <a:r>
              <a:rPr lang="es-ES"/>
              <a:t>Haga clic para modificar los estilos de texto del patrón</a:t>
            </a:r>
          </a:p>
        </p:txBody>
      </p:sp>
      <p:sp>
        <p:nvSpPr>
          <p:cNvPr id="6" name="Content Placeholder 5"/>
          <p:cNvSpPr>
            <a:spLocks noGrp="1"/>
          </p:cNvSpPr>
          <p:nvPr>
            <p:ph sz="quarter" idx="4"/>
          </p:nvPr>
        </p:nvSpPr>
        <p:spPr>
          <a:xfrm>
            <a:off x="2604701" y="3340100"/>
            <a:ext cx="218733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E2BED36-E6EE-4B17-9E65-66E374E726D7}" type="datetimeFigureOut">
              <a:rPr lang="es-AR" smtClean="0"/>
              <a:t>16/10/2024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251014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E2BED36-E6EE-4B17-9E65-66E374E726D7}" type="datetimeFigureOut">
              <a:rPr lang="es-AR" smtClean="0"/>
              <a:t>16/10/2024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137881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BED36-E6EE-4B17-9E65-66E374E726D7}" type="datetimeFigureOut">
              <a:rPr lang="es-AR" smtClean="0"/>
              <a:t>16/10/2024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326079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87332" y="1316569"/>
            <a:ext cx="2604701" cy="6498167"/>
          </a:xfrm>
        </p:spPr>
        <p:txBody>
          <a:bodyPr/>
          <a:lstStyle>
            <a:lvl1pPr>
              <a:defRPr sz="1801"/>
            </a:lvl1pPr>
            <a:lvl2pPr>
              <a:defRPr sz="1576"/>
            </a:lvl2pPr>
            <a:lvl3pPr>
              <a:defRPr sz="1350"/>
            </a:lvl3pPr>
            <a:lvl4pPr>
              <a:defRPr sz="1125"/>
            </a:lvl4pPr>
            <a:lvl5pPr>
              <a:defRPr sz="1125"/>
            </a:lvl5pPr>
            <a:lvl6pPr>
              <a:defRPr sz="1125"/>
            </a:lvl6pPr>
            <a:lvl7pPr>
              <a:defRPr sz="1125"/>
            </a:lvl7pPr>
            <a:lvl8pPr>
              <a:defRPr sz="1125"/>
            </a:lvl8pPr>
            <a:lvl9pPr>
              <a:defRPr sz="11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E2BED36-E6EE-4B17-9E65-66E374E726D7}" type="datetimeFigureOut">
              <a:rPr lang="es-AR" smtClean="0"/>
              <a:t>16/10/2024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378189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54395" y="609600"/>
            <a:ext cx="1659425" cy="2133600"/>
          </a:xfrm>
        </p:spPr>
        <p:txBody>
          <a:bodyPr anchor="b"/>
          <a:lstStyle>
            <a:lvl1pPr>
              <a:defRPr sz="180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187332" y="1316569"/>
            <a:ext cx="2604701" cy="6498167"/>
          </a:xfrm>
        </p:spPr>
        <p:txBody>
          <a:bodyPr anchor="t"/>
          <a:lstStyle>
            <a:lvl1pPr marL="0" indent="0">
              <a:buNone/>
              <a:defRPr sz="1801"/>
            </a:lvl1pPr>
            <a:lvl2pPr marL="257266" indent="0">
              <a:buNone/>
              <a:defRPr sz="1576"/>
            </a:lvl2pPr>
            <a:lvl3pPr marL="514533" indent="0">
              <a:buNone/>
              <a:defRPr sz="1350"/>
            </a:lvl3pPr>
            <a:lvl4pPr marL="771799" indent="0">
              <a:buNone/>
              <a:defRPr sz="1125"/>
            </a:lvl4pPr>
            <a:lvl5pPr marL="1029066" indent="0">
              <a:buNone/>
              <a:defRPr sz="1125"/>
            </a:lvl5pPr>
            <a:lvl6pPr marL="1286332" indent="0">
              <a:buNone/>
              <a:defRPr sz="1125"/>
            </a:lvl6pPr>
            <a:lvl7pPr marL="1543599" indent="0">
              <a:buNone/>
              <a:defRPr sz="1125"/>
            </a:lvl7pPr>
            <a:lvl8pPr marL="1800865" indent="0">
              <a:buNone/>
              <a:defRPr sz="1125"/>
            </a:lvl8pPr>
            <a:lvl9pPr marL="2058132" indent="0">
              <a:buNone/>
              <a:defRPr sz="1125"/>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54395" y="2743200"/>
            <a:ext cx="1659425" cy="5082117"/>
          </a:xfrm>
        </p:spPr>
        <p:txBody>
          <a:bodyPr/>
          <a:lstStyle>
            <a:lvl1pPr marL="0" indent="0">
              <a:buNone/>
              <a:defRPr sz="900"/>
            </a:lvl1pPr>
            <a:lvl2pPr marL="257266" indent="0">
              <a:buNone/>
              <a:defRPr sz="788"/>
            </a:lvl2pPr>
            <a:lvl3pPr marL="514533" indent="0">
              <a:buNone/>
              <a:defRPr sz="675"/>
            </a:lvl3pPr>
            <a:lvl4pPr marL="771799" indent="0">
              <a:buNone/>
              <a:defRPr sz="563"/>
            </a:lvl4pPr>
            <a:lvl5pPr marL="1029066" indent="0">
              <a:buNone/>
              <a:defRPr sz="563"/>
            </a:lvl5pPr>
            <a:lvl6pPr marL="1286332" indent="0">
              <a:buNone/>
              <a:defRPr sz="563"/>
            </a:lvl6pPr>
            <a:lvl7pPr marL="1543599" indent="0">
              <a:buNone/>
              <a:defRPr sz="563"/>
            </a:lvl7pPr>
            <a:lvl8pPr marL="1800865" indent="0">
              <a:buNone/>
              <a:defRPr sz="563"/>
            </a:lvl8pPr>
            <a:lvl9pPr marL="2058132" indent="0">
              <a:buNone/>
              <a:defRPr sz="5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E2BED36-E6EE-4B17-9E65-66E374E726D7}" type="datetimeFigureOut">
              <a:rPr lang="es-AR" smtClean="0"/>
              <a:t>16/10/2024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4F49E550-A10A-4C1A-9719-5E2F73D8786E}" type="slidenum">
              <a:rPr lang="es-AR" smtClean="0"/>
              <a:t>‹Nº›</a:t>
            </a:fld>
            <a:endParaRPr lang="es-AR"/>
          </a:p>
        </p:txBody>
      </p:sp>
    </p:spTree>
    <p:extLst>
      <p:ext uri="{BB962C8B-B14F-4D97-AF65-F5344CB8AC3E}">
        <p14:creationId xmlns:p14="http://schemas.microsoft.com/office/powerpoint/2010/main" val="228578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725" y="486836"/>
            <a:ext cx="4437638"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353725" y="2434167"/>
            <a:ext cx="4437638"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53725" y="8475136"/>
            <a:ext cx="1157645"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DE2BED36-E6EE-4B17-9E65-66E374E726D7}" type="datetimeFigureOut">
              <a:rPr lang="es-AR" smtClean="0"/>
              <a:t>16/10/2024</a:t>
            </a:fld>
            <a:endParaRPr lang="es-AR"/>
          </a:p>
        </p:txBody>
      </p:sp>
      <p:sp>
        <p:nvSpPr>
          <p:cNvPr id="5" name="Footer Placeholder 4"/>
          <p:cNvSpPr>
            <a:spLocks noGrp="1"/>
          </p:cNvSpPr>
          <p:nvPr>
            <p:ph type="ftr" sz="quarter" idx="3"/>
          </p:nvPr>
        </p:nvSpPr>
        <p:spPr>
          <a:xfrm>
            <a:off x="1704311" y="8475136"/>
            <a:ext cx="1736467"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3633718" y="8475136"/>
            <a:ext cx="1157645"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4F49E550-A10A-4C1A-9719-5E2F73D8786E}" type="slidenum">
              <a:rPr lang="es-AR" smtClean="0"/>
              <a:t>‹Nº›</a:t>
            </a:fld>
            <a:endParaRPr lang="es-AR"/>
          </a:p>
        </p:txBody>
      </p:sp>
    </p:spTree>
    <p:extLst>
      <p:ext uri="{BB962C8B-B14F-4D97-AF65-F5344CB8AC3E}">
        <p14:creationId xmlns:p14="http://schemas.microsoft.com/office/powerpoint/2010/main" val="2852010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4533" rtl="0" eaLnBrk="1" latinLnBrk="0" hangingPunct="1">
        <a:lnSpc>
          <a:spcPct val="90000"/>
        </a:lnSpc>
        <a:spcBef>
          <a:spcPct val="0"/>
        </a:spcBef>
        <a:buNone/>
        <a:defRPr sz="2476" kern="1200">
          <a:solidFill>
            <a:schemeClr val="tx1"/>
          </a:solidFill>
          <a:latin typeface="+mj-lt"/>
          <a:ea typeface="+mj-ea"/>
          <a:cs typeface="+mj-cs"/>
        </a:defRPr>
      </a:lvl1pPr>
    </p:titleStyle>
    <p:bodyStyle>
      <a:lvl1pPr marL="128633" indent="-128633" algn="l" defTabSz="514533"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5900" indent="-128633" algn="l" defTabSz="514533"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3166" indent="-128633" algn="l" defTabSz="514533"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433"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699"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9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2232"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9498"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765" indent="-128633" algn="l" defTabSz="514533"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533" rtl="0" eaLnBrk="1" latinLnBrk="0" hangingPunct="1">
        <a:defRPr sz="1013" kern="1200">
          <a:solidFill>
            <a:schemeClr val="tx1"/>
          </a:solidFill>
          <a:latin typeface="+mn-lt"/>
          <a:ea typeface="+mn-ea"/>
          <a:cs typeface="+mn-cs"/>
        </a:defRPr>
      </a:lvl1pPr>
      <a:lvl2pPr marL="257266" algn="l" defTabSz="514533" rtl="0" eaLnBrk="1" latinLnBrk="0" hangingPunct="1">
        <a:defRPr sz="1013" kern="1200">
          <a:solidFill>
            <a:schemeClr val="tx1"/>
          </a:solidFill>
          <a:latin typeface="+mn-lt"/>
          <a:ea typeface="+mn-ea"/>
          <a:cs typeface="+mn-cs"/>
        </a:defRPr>
      </a:lvl2pPr>
      <a:lvl3pPr marL="514533" algn="l" defTabSz="514533" rtl="0" eaLnBrk="1" latinLnBrk="0" hangingPunct="1">
        <a:defRPr sz="1013" kern="1200">
          <a:solidFill>
            <a:schemeClr val="tx1"/>
          </a:solidFill>
          <a:latin typeface="+mn-lt"/>
          <a:ea typeface="+mn-ea"/>
          <a:cs typeface="+mn-cs"/>
        </a:defRPr>
      </a:lvl3pPr>
      <a:lvl4pPr marL="771799" algn="l" defTabSz="514533" rtl="0" eaLnBrk="1" latinLnBrk="0" hangingPunct="1">
        <a:defRPr sz="1013" kern="1200">
          <a:solidFill>
            <a:schemeClr val="tx1"/>
          </a:solidFill>
          <a:latin typeface="+mn-lt"/>
          <a:ea typeface="+mn-ea"/>
          <a:cs typeface="+mn-cs"/>
        </a:defRPr>
      </a:lvl4pPr>
      <a:lvl5pPr marL="1029066" algn="l" defTabSz="514533" rtl="0" eaLnBrk="1" latinLnBrk="0" hangingPunct="1">
        <a:defRPr sz="1013" kern="1200">
          <a:solidFill>
            <a:schemeClr val="tx1"/>
          </a:solidFill>
          <a:latin typeface="+mn-lt"/>
          <a:ea typeface="+mn-ea"/>
          <a:cs typeface="+mn-cs"/>
        </a:defRPr>
      </a:lvl5pPr>
      <a:lvl6pPr marL="1286332" algn="l" defTabSz="514533" rtl="0" eaLnBrk="1" latinLnBrk="0" hangingPunct="1">
        <a:defRPr sz="1013" kern="1200">
          <a:solidFill>
            <a:schemeClr val="tx1"/>
          </a:solidFill>
          <a:latin typeface="+mn-lt"/>
          <a:ea typeface="+mn-ea"/>
          <a:cs typeface="+mn-cs"/>
        </a:defRPr>
      </a:lvl6pPr>
      <a:lvl7pPr marL="1543599" algn="l" defTabSz="514533" rtl="0" eaLnBrk="1" latinLnBrk="0" hangingPunct="1">
        <a:defRPr sz="1013" kern="1200">
          <a:solidFill>
            <a:schemeClr val="tx1"/>
          </a:solidFill>
          <a:latin typeface="+mn-lt"/>
          <a:ea typeface="+mn-ea"/>
          <a:cs typeface="+mn-cs"/>
        </a:defRPr>
      </a:lvl7pPr>
      <a:lvl8pPr marL="1800865" algn="l" defTabSz="514533" rtl="0" eaLnBrk="1" latinLnBrk="0" hangingPunct="1">
        <a:defRPr sz="1013" kern="1200">
          <a:solidFill>
            <a:schemeClr val="tx1"/>
          </a:solidFill>
          <a:latin typeface="+mn-lt"/>
          <a:ea typeface="+mn-ea"/>
          <a:cs typeface="+mn-cs"/>
        </a:defRPr>
      </a:lvl8pPr>
      <a:lvl9pPr marL="2058132" algn="l" defTabSz="51453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image" Target="../media/image3.png"/><Relationship Id="rId15" Type="http://schemas.openxmlformats.org/officeDocument/2006/relationships/image" Target="../media/image11.jpeg"/><Relationship Id="rId10" Type="http://schemas.openxmlformats.org/officeDocument/2006/relationships/image" Target="../media/image6.jpeg"/><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A188B-D204-0B27-1CE6-CE1512D81842}"/>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820FA4C0-B2A4-1832-38D0-C73BED609D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63" t="31903" r="7695" b="17724"/>
          <a:stretch/>
        </p:blipFill>
        <p:spPr bwMode="auto">
          <a:xfrm>
            <a:off x="0" y="-31008"/>
            <a:ext cx="5144430" cy="9175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A164B47E-C033-5F72-10C1-BC973F75BD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211" t="23852" r="2328" b="52296"/>
          <a:stretch/>
        </p:blipFill>
        <p:spPr bwMode="auto">
          <a:xfrm>
            <a:off x="0" y="-21974"/>
            <a:ext cx="3296325" cy="106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9500548-DC3B-8918-4344-2B14574EE6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518" t="69643" r="37323" b="13265"/>
          <a:stretch/>
        </p:blipFill>
        <p:spPr bwMode="auto">
          <a:xfrm>
            <a:off x="3305256" y="606067"/>
            <a:ext cx="1803895" cy="4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AD59BB3F-EFC0-CDA8-0AD3-2126C9E2FD6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498" r="99005"/>
                    </a14:imgEffect>
                  </a14:imgLayer>
                </a14:imgProps>
              </a:ext>
              <a:ext uri="{28A0092B-C50C-407E-A947-70E740481C1C}">
                <a14:useLocalDpi xmlns:a14="http://schemas.microsoft.com/office/drawing/2010/main" val="0"/>
              </a:ext>
            </a:extLst>
          </a:blip>
          <a:stretch>
            <a:fillRect/>
          </a:stretch>
        </p:blipFill>
        <p:spPr>
          <a:xfrm>
            <a:off x="3965357" y="31008"/>
            <a:ext cx="532556" cy="575059"/>
          </a:xfrm>
          <a:prstGeom prst="rect">
            <a:avLst/>
          </a:prstGeom>
        </p:spPr>
      </p:pic>
      <p:pic>
        <p:nvPicPr>
          <p:cNvPr id="7" name="Picture 6">
            <a:extLst>
              <a:ext uri="{FF2B5EF4-FFF2-40B4-BE49-F238E27FC236}">
                <a16:creationId xmlns:a16="http://schemas.microsoft.com/office/drawing/2014/main" id="{A3241032-8C3A-7FA9-830A-6FC4194A0A66}"/>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0" b="98224" l="0" r="100000"/>
                    </a14:imgEffect>
                  </a14:imgLayer>
                </a14:imgProps>
              </a:ext>
              <a:ext uri="{28A0092B-C50C-407E-A947-70E740481C1C}">
                <a14:useLocalDpi xmlns:a14="http://schemas.microsoft.com/office/drawing/2010/main" val="0"/>
              </a:ext>
            </a:extLst>
          </a:blip>
          <a:stretch>
            <a:fillRect/>
          </a:stretch>
        </p:blipFill>
        <p:spPr>
          <a:xfrm>
            <a:off x="3333840" y="20594"/>
            <a:ext cx="594002" cy="585473"/>
          </a:xfrm>
          <a:prstGeom prst="rect">
            <a:avLst/>
          </a:prstGeom>
        </p:spPr>
      </p:pic>
      <p:sp>
        <p:nvSpPr>
          <p:cNvPr id="8" name="Google Shape;84;p1">
            <a:extLst>
              <a:ext uri="{FF2B5EF4-FFF2-40B4-BE49-F238E27FC236}">
                <a16:creationId xmlns:a16="http://schemas.microsoft.com/office/drawing/2014/main" id="{3843A6CD-728D-75E8-78FF-0255F87E4BF3}"/>
              </a:ext>
            </a:extLst>
          </p:cNvPr>
          <p:cNvSpPr txBox="1"/>
          <p:nvPr/>
        </p:nvSpPr>
        <p:spPr>
          <a:xfrm>
            <a:off x="55511" y="1071271"/>
            <a:ext cx="5009449" cy="927165"/>
          </a:xfrm>
          <a:prstGeom prst="rect">
            <a:avLst/>
          </a:prstGeom>
          <a:solidFill>
            <a:srgbClr val="F79FE6"/>
          </a:solidFill>
          <a:ln w="19050" cap="flat" cmpd="sng">
            <a:solidFill>
              <a:schemeClr val="tx1">
                <a:lumMod val="95000"/>
                <a:lumOff val="5000"/>
              </a:schemeClr>
            </a:solidFill>
            <a:prstDash val="solid"/>
            <a:round/>
            <a:headEnd type="none" w="sm" len="sm"/>
            <a:tailEnd type="none" w="sm" len="sm"/>
          </a:ln>
        </p:spPr>
        <p:txBody>
          <a:bodyPr spcFirstLastPara="1" wrap="square" lIns="34287" tIns="17139" rIns="34287" bIns="17139" anchor="t" anchorCtr="0">
            <a:spAutoFit/>
          </a:bodyPr>
          <a:lstStyle/>
          <a:p>
            <a:pPr algn="ctr"/>
            <a:r>
              <a:rPr lang="es-MX" sz="1100" b="1" dirty="0">
                <a:solidFill>
                  <a:srgbClr val="222A35"/>
                </a:solidFill>
                <a:latin typeface="Calibri"/>
                <a:ea typeface="Calibri"/>
                <a:cs typeface="Calibri"/>
                <a:sym typeface="Calibri"/>
              </a:rPr>
              <a:t>COINFECCION DE TUBERCULOSIS Y CANDIDIASIS EN PACIENTE INMUNOCOMPETENTE</a:t>
            </a:r>
            <a:endParaRPr lang="es-MX" sz="1100" dirty="0">
              <a:solidFill>
                <a:srgbClr val="222A35"/>
              </a:solidFill>
              <a:latin typeface="Calibri"/>
              <a:ea typeface="Calibri"/>
              <a:cs typeface="Calibri"/>
              <a:sym typeface="Calibri"/>
            </a:endParaRPr>
          </a:p>
          <a:p>
            <a:pPr lvl="0" algn="ctr"/>
            <a:r>
              <a:rPr lang="es-MX" sz="900" dirty="0">
                <a:solidFill>
                  <a:srgbClr val="222A35"/>
                </a:solidFill>
                <a:ea typeface="Calibri"/>
                <a:cs typeface="Calibri"/>
                <a:sym typeface="Calibri"/>
              </a:rPr>
              <a:t>Dra. Villalba Gallardo, Ma. Monserrat ; Dra. Aquino, Viviana M; Dr. Garay, José; Dra. Moreno, Fiorella; Dra. Reyes </a:t>
            </a:r>
            <a:r>
              <a:rPr lang="es-MX" sz="900" dirty="0" err="1">
                <a:solidFill>
                  <a:srgbClr val="222A35"/>
                </a:solidFill>
                <a:ea typeface="Calibri"/>
                <a:cs typeface="Calibri"/>
                <a:sym typeface="Calibri"/>
              </a:rPr>
              <a:t>Armua</a:t>
            </a:r>
            <a:r>
              <a:rPr lang="es-MX" sz="900" dirty="0">
                <a:solidFill>
                  <a:srgbClr val="222A35"/>
                </a:solidFill>
                <a:ea typeface="Calibri"/>
                <a:cs typeface="Calibri"/>
                <a:sym typeface="Calibri"/>
              </a:rPr>
              <a:t> Ma. Cristina</a:t>
            </a:r>
            <a:endParaRPr lang="es-MX" sz="900" dirty="0"/>
          </a:p>
          <a:p>
            <a:pPr algn="ctr"/>
            <a:r>
              <a:rPr lang="es-MX" sz="900" dirty="0">
                <a:solidFill>
                  <a:srgbClr val="222A35"/>
                </a:solidFill>
                <a:ea typeface="Calibri"/>
                <a:cs typeface="Calibri"/>
                <a:sym typeface="Calibri"/>
              </a:rPr>
              <a:t>Hospital Dr. José Ramon Vidal- Corrientes Capital</a:t>
            </a:r>
            <a:endParaRPr lang="es-MX" sz="900" dirty="0"/>
          </a:p>
          <a:p>
            <a:pPr algn="ctr"/>
            <a:r>
              <a:rPr lang="es-MX" sz="900" dirty="0">
                <a:solidFill>
                  <a:srgbClr val="222A35"/>
                </a:solidFill>
                <a:ea typeface="Calibri"/>
                <a:cs typeface="Calibri"/>
                <a:sym typeface="Calibri"/>
              </a:rPr>
              <a:t>Servicio de </a:t>
            </a:r>
            <a:r>
              <a:rPr lang="es-MX" sz="900" dirty="0" err="1">
                <a:solidFill>
                  <a:srgbClr val="222A35"/>
                </a:solidFill>
                <a:ea typeface="Calibri"/>
                <a:cs typeface="Calibri"/>
                <a:sym typeface="Calibri"/>
              </a:rPr>
              <a:t>Neumonologia</a:t>
            </a:r>
            <a:r>
              <a:rPr lang="es-MX" sz="900" dirty="0">
                <a:solidFill>
                  <a:srgbClr val="222A35"/>
                </a:solidFill>
                <a:ea typeface="Calibri"/>
                <a:cs typeface="Calibri"/>
                <a:sym typeface="Calibri"/>
              </a:rPr>
              <a:t>. </a:t>
            </a:r>
            <a:endParaRPr lang="es-MX" sz="600" dirty="0"/>
          </a:p>
        </p:txBody>
      </p:sp>
      <p:sp>
        <p:nvSpPr>
          <p:cNvPr id="9" name="Google Shape;86;p1">
            <a:extLst>
              <a:ext uri="{FF2B5EF4-FFF2-40B4-BE49-F238E27FC236}">
                <a16:creationId xmlns:a16="http://schemas.microsoft.com/office/drawing/2014/main" id="{693B6CC5-3868-F8B9-8BEC-001A51ECD21F}"/>
              </a:ext>
            </a:extLst>
          </p:cNvPr>
          <p:cNvSpPr txBox="1"/>
          <p:nvPr/>
        </p:nvSpPr>
        <p:spPr>
          <a:xfrm>
            <a:off x="55511" y="2121356"/>
            <a:ext cx="4999285" cy="496278"/>
          </a:xfrm>
          <a:prstGeom prst="rect">
            <a:avLst/>
          </a:prstGeom>
          <a:noFill/>
          <a:ln w="28575" cap="flat" cmpd="sng">
            <a:solidFill>
              <a:srgbClr val="CC3399"/>
            </a:solidFill>
            <a:prstDash val="solid"/>
            <a:round/>
            <a:headEnd type="none" w="sm" len="sm"/>
            <a:tailEnd type="none" w="sm" len="sm"/>
          </a:ln>
        </p:spPr>
        <p:txBody>
          <a:bodyPr spcFirstLastPara="1" wrap="square" lIns="34287" tIns="17139" rIns="34287" bIns="17139" anchor="t" anchorCtr="0">
            <a:spAutoFit/>
          </a:bodyPr>
          <a:lstStyle/>
          <a:p>
            <a:pPr algn="just"/>
            <a:r>
              <a:rPr lang="es-AR" sz="1000" b="1" dirty="0">
                <a:solidFill>
                  <a:srgbClr val="222A35"/>
                </a:solidFill>
                <a:ea typeface="Calibri"/>
                <a:cs typeface="Calibri"/>
                <a:sym typeface="Calibri"/>
              </a:rPr>
              <a:t>INTRODUCCION: </a:t>
            </a:r>
            <a:r>
              <a:rPr lang="es-ES" sz="1000" dirty="0">
                <a:solidFill>
                  <a:srgbClr val="000000"/>
                </a:solidFill>
              </a:rPr>
              <a:t>La coexistencia entre los hongos patógenos y la tuberculosis pulmonar es una condición clínica que se produce generalmente en pacientes inmunosuprimidos, sin embargo, los pacientes inmunocompetentes pueden tener esta condición con menor frecuencia. </a:t>
            </a:r>
            <a:endParaRPr lang="es-ES" sz="1000" dirty="0"/>
          </a:p>
        </p:txBody>
      </p:sp>
      <p:sp>
        <p:nvSpPr>
          <p:cNvPr id="11" name="Google Shape;85;p1">
            <a:extLst>
              <a:ext uri="{FF2B5EF4-FFF2-40B4-BE49-F238E27FC236}">
                <a16:creationId xmlns:a16="http://schemas.microsoft.com/office/drawing/2014/main" id="{E4273B30-42A1-0B44-F252-FBD093CA7632}"/>
              </a:ext>
            </a:extLst>
          </p:cNvPr>
          <p:cNvSpPr txBox="1"/>
          <p:nvPr/>
        </p:nvSpPr>
        <p:spPr>
          <a:xfrm>
            <a:off x="55511" y="2742286"/>
            <a:ext cx="5009449" cy="3112378"/>
          </a:xfrm>
          <a:prstGeom prst="rect">
            <a:avLst/>
          </a:prstGeom>
          <a:noFill/>
          <a:ln w="28575" cap="flat" cmpd="sng">
            <a:solidFill>
              <a:srgbClr val="87256D"/>
            </a:solidFill>
            <a:prstDash val="solid"/>
            <a:round/>
            <a:headEnd type="none" w="sm" len="sm"/>
            <a:tailEnd type="none" w="sm" len="sm"/>
          </a:ln>
        </p:spPr>
        <p:txBody>
          <a:bodyPr spcFirstLastPara="1" wrap="square" lIns="34287" tIns="17139" rIns="34287" bIns="17139" anchor="t" anchorCtr="0">
            <a:spAutoFit/>
          </a:bodyPr>
          <a:lstStyle/>
          <a:p>
            <a:pPr algn="just"/>
            <a:r>
              <a:rPr lang="es-ES" sz="1000" b="1" dirty="0">
                <a:solidFill>
                  <a:srgbClr val="000000"/>
                </a:solidFill>
              </a:rPr>
              <a:t>CASO CLÍNICO:  </a:t>
            </a:r>
            <a:r>
              <a:rPr lang="es-ES" sz="1000" dirty="0">
                <a:solidFill>
                  <a:srgbClr val="000000"/>
                </a:solidFill>
              </a:rPr>
              <a:t>Paciente femenina de 64 años de edad ex tabaquista de 22 p/y  quien presentó antecedentes de tuberculosis pulmonar en el 2007 con tratamiento completo.</a:t>
            </a:r>
            <a:endParaRPr lang="es-ES" sz="1000" dirty="0"/>
          </a:p>
          <a:p>
            <a:pPr algn="just"/>
            <a:r>
              <a:rPr lang="es-ES" sz="1000" dirty="0">
                <a:solidFill>
                  <a:srgbClr val="000000"/>
                </a:solidFill>
              </a:rPr>
              <a:t>Refirió iniciar con tos no productiva en el año 2023 asociada a lesión en región lateral izquierda de la lengua la cual se </a:t>
            </a:r>
            <a:r>
              <a:rPr lang="es-ES" sz="1000" dirty="0" err="1">
                <a:solidFill>
                  <a:srgbClr val="000000"/>
                </a:solidFill>
              </a:rPr>
              <a:t>biopsió</a:t>
            </a:r>
            <a:r>
              <a:rPr lang="es-ES" sz="1000" dirty="0">
                <a:solidFill>
                  <a:srgbClr val="000000"/>
                </a:solidFill>
              </a:rPr>
              <a:t> dando como resultado positivo para HPV. Progresó con tos con expectoración mucopurulenta por lo que se tomó de muestra de esputo con resultados negativos para gérmenes comunes, micológico y BAAR. </a:t>
            </a:r>
            <a:endParaRPr lang="es-ES" sz="1000" dirty="0"/>
          </a:p>
          <a:p>
            <a:pPr algn="just"/>
            <a:r>
              <a:rPr lang="es-ES" sz="1000" dirty="0">
                <a:solidFill>
                  <a:srgbClr val="000000"/>
                </a:solidFill>
              </a:rPr>
              <a:t>Persistió con sintomatología, por lo que se realizó tomografía de tórax evidenciándose dilataciones bronquiales en segmento </a:t>
            </a:r>
            <a:r>
              <a:rPr lang="es-ES" sz="1000" dirty="0" err="1">
                <a:solidFill>
                  <a:srgbClr val="000000"/>
                </a:solidFill>
              </a:rPr>
              <a:t>ápico</a:t>
            </a:r>
            <a:r>
              <a:rPr lang="es-ES" sz="1000" dirty="0">
                <a:solidFill>
                  <a:srgbClr val="000000"/>
                </a:solidFill>
              </a:rPr>
              <a:t>-posterior del lóbulo LSI, algunas con relleno bronquial e imágenes en árbol en brote en língula. Posteriormente se realizó fibrobroncoscopía más BAL en Octubre del 2023. En la misma se observó muguet en orofaringe, sin lesiones bronquiales compatibles con HPV. De las muestras tomadas, los resultados fueron negativos. </a:t>
            </a:r>
            <a:endParaRPr lang="es-ES" sz="1000" dirty="0"/>
          </a:p>
          <a:p>
            <a:pPr algn="just"/>
            <a:r>
              <a:rPr lang="es-ES" sz="1000" dirty="0">
                <a:solidFill>
                  <a:srgbClr val="000000"/>
                </a:solidFill>
              </a:rPr>
              <a:t>En febrero del 2024, consultó nuevamente por progresión de los síntomas, por lo que se realizó nueva tomografía de tórax donde se observó atelectasia total del segmento apical posterior del LSI. </a:t>
            </a:r>
            <a:endParaRPr lang="es-ES" sz="1000" dirty="0"/>
          </a:p>
          <a:p>
            <a:pPr algn="just"/>
            <a:r>
              <a:rPr lang="es-ES" sz="1000" dirty="0">
                <a:solidFill>
                  <a:srgbClr val="000000"/>
                </a:solidFill>
              </a:rPr>
              <a:t>Se realizó nueva fibrobroncoscopía, donde se observó edema de la mucosa orofaríngea, al ingreso del LSI se observó obstrucción del 80 % de la luz bronquial a expensas de lesiones blanquecinas fiables y sangrantes, se realiza BAL con toma de biopsia. Se recibió resultados de BAL positivo 3 +++ </a:t>
            </a:r>
            <a:r>
              <a:rPr lang="es-ES" sz="1000" dirty="0" err="1">
                <a:solidFill>
                  <a:srgbClr val="000000"/>
                </a:solidFill>
              </a:rPr>
              <a:t>Ziehl</a:t>
            </a:r>
            <a:r>
              <a:rPr lang="es-ES" sz="1000" dirty="0">
                <a:solidFill>
                  <a:srgbClr val="000000"/>
                </a:solidFill>
              </a:rPr>
              <a:t> Nielsen, además directo de micológico positivo.</a:t>
            </a:r>
            <a:endParaRPr lang="es-ES" sz="1000" dirty="0"/>
          </a:p>
          <a:p>
            <a:pPr algn="just"/>
            <a:r>
              <a:rPr lang="es-ES" sz="1000" dirty="0">
                <a:solidFill>
                  <a:srgbClr val="000000"/>
                </a:solidFill>
              </a:rPr>
              <a:t>Posterior a la fibrobroncoscopía se decidió comenzar con fluconazol 200 mg cada 12 hs  en espera del resultado ya que por microscopía impresionaba candidiasis. </a:t>
            </a:r>
            <a:endParaRPr lang="es-ES" sz="1000" dirty="0"/>
          </a:p>
        </p:txBody>
      </p:sp>
      <p:sp>
        <p:nvSpPr>
          <p:cNvPr id="12" name="Google Shape;87;p1">
            <a:extLst>
              <a:ext uri="{FF2B5EF4-FFF2-40B4-BE49-F238E27FC236}">
                <a16:creationId xmlns:a16="http://schemas.microsoft.com/office/drawing/2014/main" id="{4FA0D0DA-3927-E96B-BBFA-E6FE70A11EB2}"/>
              </a:ext>
            </a:extLst>
          </p:cNvPr>
          <p:cNvSpPr txBox="1"/>
          <p:nvPr/>
        </p:nvSpPr>
        <p:spPr>
          <a:xfrm>
            <a:off x="76755" y="7859953"/>
            <a:ext cx="4991577" cy="1111831"/>
          </a:xfrm>
          <a:prstGeom prst="rect">
            <a:avLst/>
          </a:prstGeom>
          <a:noFill/>
          <a:ln w="28575" cap="flat" cmpd="sng">
            <a:solidFill>
              <a:srgbClr val="7030A0"/>
            </a:solidFill>
            <a:prstDash val="solid"/>
            <a:round/>
            <a:headEnd type="none" w="sm" len="sm"/>
            <a:tailEnd type="none" w="sm" len="sm"/>
          </a:ln>
        </p:spPr>
        <p:txBody>
          <a:bodyPr spcFirstLastPara="1" wrap="square" lIns="34287" tIns="17139" rIns="34287" bIns="17139" anchor="t" anchorCtr="0">
            <a:spAutoFit/>
          </a:bodyPr>
          <a:lstStyle/>
          <a:p>
            <a:pPr algn="just"/>
            <a:r>
              <a:rPr lang="es-ES" sz="1000" b="1" dirty="0"/>
              <a:t>DISCUSIÓNY CONCLUSION: </a:t>
            </a:r>
            <a:r>
              <a:rPr lang="es-ES" sz="1000" dirty="0"/>
              <a:t>La coinfección fúngica y tuberculosis pulmonar no es frecuente en pacientes inmunocompetentes (15-32%), la más frecuente de las cándidas, es la albicans presenta prevalencia de 9-80%.  Se podría sospechar en pacientes con episodios de hemoptisis y lesiones pulmonares anteriores.  Aunque el crecimiento sinérgico entre cándida y mycobacterium tuberculosis está descripto, los aislados micológicos respiratorios suelen ser ignorados y considerados patógenos comensales. El hallazgo de estas condiciones clínicas conduce a que se realicen estudios. </a:t>
            </a:r>
            <a:endParaRPr lang="es-ES" sz="1000" b="1" dirty="0"/>
          </a:p>
        </p:txBody>
      </p:sp>
      <p:sp>
        <p:nvSpPr>
          <p:cNvPr id="2" name="CuadroTexto 1">
            <a:extLst>
              <a:ext uri="{FF2B5EF4-FFF2-40B4-BE49-F238E27FC236}">
                <a16:creationId xmlns:a16="http://schemas.microsoft.com/office/drawing/2014/main" id="{BC3DC812-AB28-CAAA-8E53-D6EE3AAA8E5F}"/>
              </a:ext>
            </a:extLst>
          </p:cNvPr>
          <p:cNvSpPr txBox="1"/>
          <p:nvPr/>
        </p:nvSpPr>
        <p:spPr>
          <a:xfrm>
            <a:off x="4517855" y="-646"/>
            <a:ext cx="738077" cy="338554"/>
          </a:xfrm>
          <a:prstGeom prst="rect">
            <a:avLst/>
          </a:prstGeom>
          <a:noFill/>
        </p:spPr>
        <p:txBody>
          <a:bodyPr wrap="square" rtlCol="0">
            <a:spAutoFit/>
          </a:bodyPr>
          <a:lstStyle/>
          <a:p>
            <a:r>
              <a:rPr lang="es-ES" sz="1600" b="1" dirty="0">
                <a:effectLst>
                  <a:outerShdw blurRad="38100" dist="38100" dir="2700000" algn="tl">
                    <a:srgbClr val="000000">
                      <a:alpha val="43137"/>
                    </a:srgbClr>
                  </a:outerShdw>
                </a:effectLst>
              </a:rPr>
              <a:t>P-027</a:t>
            </a:r>
            <a:endParaRPr lang="es-AR" sz="1600" b="1" dirty="0">
              <a:effectLst>
                <a:outerShdw blurRad="38100" dist="38100" dir="2700000" algn="tl">
                  <a:srgbClr val="000000">
                    <a:alpha val="43137"/>
                  </a:srgbClr>
                </a:outerShdw>
              </a:effectLst>
            </a:endParaRPr>
          </a:p>
        </p:txBody>
      </p:sp>
      <p:pic>
        <p:nvPicPr>
          <p:cNvPr id="21" name="Marcador de contenido 12">
            <a:extLst>
              <a:ext uri="{FF2B5EF4-FFF2-40B4-BE49-F238E27FC236}">
                <a16:creationId xmlns:a16="http://schemas.microsoft.com/office/drawing/2014/main" id="{514E42BF-74F4-9DB7-D723-DE0EE7C10BCA}"/>
              </a:ext>
            </a:extLst>
          </p:cNvPr>
          <p:cNvPicPr>
            <a:picLocks noGrp="1" noChangeAspect="1"/>
          </p:cNvPicPr>
          <p:nvPr>
            <p:ph idx="1"/>
          </p:nvPr>
        </p:nvPicPr>
        <p:blipFill>
          <a:blip r:embed="rId10">
            <a:extLst>
              <a:ext uri="{28A0092B-C50C-407E-A947-70E740481C1C}">
                <a14:useLocalDpi xmlns:a14="http://schemas.microsoft.com/office/drawing/2010/main" val="0"/>
              </a:ext>
            </a:extLst>
          </a:blip>
          <a:srcRect l="6038" t="13120" r="9915" b="24623"/>
          <a:stretch/>
        </p:blipFill>
        <p:spPr>
          <a:xfrm>
            <a:off x="119133" y="6894252"/>
            <a:ext cx="1615707" cy="845084"/>
          </a:xfrm>
          <a:ln w="1905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23" name="Imagen 22">
            <a:extLst>
              <a:ext uri="{FF2B5EF4-FFF2-40B4-BE49-F238E27FC236}">
                <a16:creationId xmlns:a16="http://schemas.microsoft.com/office/drawing/2014/main" id="{4E9016AD-A3D7-D184-70E1-E06431DC3603}"/>
              </a:ext>
            </a:extLst>
          </p:cNvPr>
          <p:cNvPicPr>
            <a:picLocks noChangeAspect="1"/>
          </p:cNvPicPr>
          <p:nvPr/>
        </p:nvPicPr>
        <p:blipFill>
          <a:blip r:embed="rId11">
            <a:extLst>
              <a:ext uri="{28A0092B-C50C-407E-A947-70E740481C1C}">
                <a14:useLocalDpi xmlns:a14="http://schemas.microsoft.com/office/drawing/2010/main" val="0"/>
              </a:ext>
            </a:extLst>
          </a:blip>
          <a:srcRect l="8332" t="25751" r="16399" b="24440"/>
          <a:stretch/>
        </p:blipFill>
        <p:spPr>
          <a:xfrm>
            <a:off x="1793462" y="6901134"/>
            <a:ext cx="1655503" cy="835899"/>
          </a:xfrm>
          <a:prstGeom prst="rect">
            <a:avLst/>
          </a:prstGeom>
          <a:ln w="1905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27" name="Picture 2">
            <a:extLst>
              <a:ext uri="{FF2B5EF4-FFF2-40B4-BE49-F238E27FC236}">
                <a16:creationId xmlns:a16="http://schemas.microsoft.com/office/drawing/2014/main" id="{23F69394-4FF4-A129-E75B-941E34FD46E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450" t="4942" r="3405" b="7503"/>
          <a:stretch/>
        </p:blipFill>
        <p:spPr bwMode="auto">
          <a:xfrm>
            <a:off x="3514171" y="5988906"/>
            <a:ext cx="1485636" cy="855265"/>
          </a:xfrm>
          <a:prstGeom prst="rect">
            <a:avLst/>
          </a:prstGeom>
          <a:ln w="1905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28" name="Picture 4">
            <a:extLst>
              <a:ext uri="{FF2B5EF4-FFF2-40B4-BE49-F238E27FC236}">
                <a16:creationId xmlns:a16="http://schemas.microsoft.com/office/drawing/2014/main" id="{90DF217D-1ED5-FF54-4FCA-7560D7C45E2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913" t="4297" r="7783" b="5535"/>
          <a:stretch/>
        </p:blipFill>
        <p:spPr bwMode="auto">
          <a:xfrm>
            <a:off x="3514171" y="6907991"/>
            <a:ext cx="1485636" cy="817605"/>
          </a:xfrm>
          <a:prstGeom prst="rect">
            <a:avLst/>
          </a:prstGeom>
          <a:ln w="1905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3" name="Imagen 2">
            <a:extLst>
              <a:ext uri="{FF2B5EF4-FFF2-40B4-BE49-F238E27FC236}">
                <a16:creationId xmlns:a16="http://schemas.microsoft.com/office/drawing/2014/main" id="{0A2CCB5B-23B2-EE98-EE9D-9EB58F12C733}"/>
              </a:ext>
            </a:extLst>
          </p:cNvPr>
          <p:cNvPicPr>
            <a:picLocks noChangeAspect="1"/>
          </p:cNvPicPr>
          <p:nvPr/>
        </p:nvPicPr>
        <p:blipFill>
          <a:blip r:embed="rId14">
            <a:extLst>
              <a:ext uri="{28A0092B-C50C-407E-A947-70E740481C1C}">
                <a14:useLocalDpi xmlns:a14="http://schemas.microsoft.com/office/drawing/2010/main" val="0"/>
              </a:ext>
            </a:extLst>
          </a:blip>
          <a:srcRect l="6875" t="23151" r="12371" b="22218"/>
          <a:stretch/>
        </p:blipFill>
        <p:spPr>
          <a:xfrm>
            <a:off x="119133" y="5993193"/>
            <a:ext cx="1615706" cy="846687"/>
          </a:xfrm>
          <a:prstGeom prst="rect">
            <a:avLst/>
          </a:prstGeom>
          <a:ln w="1905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pic>
        <p:nvPicPr>
          <p:cNvPr id="10" name="Imagen 9">
            <a:extLst>
              <a:ext uri="{FF2B5EF4-FFF2-40B4-BE49-F238E27FC236}">
                <a16:creationId xmlns:a16="http://schemas.microsoft.com/office/drawing/2014/main" id="{48A1C623-E4F9-38E9-4412-491CD83D220C}"/>
              </a:ext>
            </a:extLst>
          </p:cNvPr>
          <p:cNvPicPr>
            <a:picLocks noChangeAspect="1"/>
          </p:cNvPicPr>
          <p:nvPr/>
        </p:nvPicPr>
        <p:blipFill>
          <a:blip r:embed="rId15">
            <a:extLst>
              <a:ext uri="{28A0092B-C50C-407E-A947-70E740481C1C}">
                <a14:useLocalDpi xmlns:a14="http://schemas.microsoft.com/office/drawing/2010/main" val="0"/>
              </a:ext>
            </a:extLst>
          </a:blip>
          <a:srcRect l="15739" t="29640" r="15739" b="23699"/>
          <a:stretch/>
        </p:blipFill>
        <p:spPr>
          <a:xfrm>
            <a:off x="1793462" y="5988905"/>
            <a:ext cx="1654378" cy="855265"/>
          </a:xfrm>
          <a:prstGeom prst="rect">
            <a:avLst/>
          </a:prstGeom>
          <a:ln w="1905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627893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67</TotalTime>
  <Words>459</Words>
  <Application>Microsoft Office PowerPoint</Application>
  <PresentationFormat>Personalizado</PresentationFormat>
  <Paragraphs>14</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Neumo</dc:creator>
  <cp:lastModifiedBy>viviana aquino</cp:lastModifiedBy>
  <cp:revision>6</cp:revision>
  <dcterms:created xsi:type="dcterms:W3CDTF">2024-10-15T16:03:40Z</dcterms:created>
  <dcterms:modified xsi:type="dcterms:W3CDTF">2024-10-17T01:02:30Z</dcterms:modified>
</cp:coreProperties>
</file>