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1741" r:id="rId1"/>
  </p:sldMasterIdLst>
  <p:sldIdLst>
    <p:sldId id="260" r:id="rId2"/>
  </p:sldIdLst>
  <p:sldSz cx="5145088"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43"/>
    <p:restoredTop sz="94650"/>
  </p:normalViewPr>
  <p:slideViewPr>
    <p:cSldViewPr snapToGrid="0">
      <p:cViewPr varScale="1">
        <p:scale>
          <a:sx n="90" d="100"/>
          <a:sy n="90" d="100"/>
        </p:scale>
        <p:origin x="344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8194" y="2384605"/>
            <a:ext cx="3528483" cy="2797635"/>
          </a:xfrm>
        </p:spPr>
        <p:txBody>
          <a:bodyPr anchor="b">
            <a:noAutofit/>
          </a:bodyPr>
          <a:lstStyle>
            <a:lvl1pPr algn="ctr">
              <a:defRPr sz="3376" cap="all" baseline="0">
                <a:solidFill>
                  <a:schemeClr val="tx2"/>
                </a:solidFill>
              </a:defRPr>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130935" y="5275041"/>
            <a:ext cx="2883002" cy="1448316"/>
          </a:xfrm>
        </p:spPr>
        <p:txBody>
          <a:bodyPr>
            <a:normAutofit/>
          </a:bodyPr>
          <a:lstStyle>
            <a:lvl1pPr marL="0" indent="0" algn="ctr">
              <a:lnSpc>
                <a:spcPct val="112000"/>
              </a:lnSpc>
              <a:spcBef>
                <a:spcPts val="0"/>
              </a:spcBef>
              <a:spcAft>
                <a:spcPts val="0"/>
              </a:spcAft>
              <a:buNone/>
              <a:defRPr sz="1013">
                <a:solidFill>
                  <a:schemeClr val="bg2"/>
                </a:solidFill>
              </a:defRPr>
            </a:lvl1pPr>
            <a:lvl2pPr marL="192950" indent="0" algn="ctr">
              <a:buNone/>
              <a:defRPr sz="844"/>
            </a:lvl2pPr>
            <a:lvl3pPr marL="385900" indent="0" algn="ctr">
              <a:buNone/>
              <a:defRPr sz="760"/>
            </a:lvl3pPr>
            <a:lvl4pPr marL="578849" indent="0" algn="ctr">
              <a:buNone/>
              <a:defRPr sz="675"/>
            </a:lvl4pPr>
            <a:lvl5pPr marL="771799" indent="0" algn="ctr">
              <a:buNone/>
              <a:defRPr sz="675"/>
            </a:lvl5pPr>
            <a:lvl6pPr marL="964749" indent="0" algn="ctr">
              <a:buNone/>
              <a:defRPr sz="675"/>
            </a:lvl6pPr>
            <a:lvl7pPr marL="1157699" indent="0" algn="ctr">
              <a:buNone/>
              <a:defRPr sz="675"/>
            </a:lvl7pPr>
            <a:lvl8pPr marL="1350649" indent="0" algn="ctr">
              <a:buNone/>
              <a:defRPr sz="675"/>
            </a:lvl8pPr>
            <a:lvl9pPr marL="1543599" indent="0" algn="ctr">
              <a:buNone/>
              <a:defRPr sz="675"/>
            </a:lvl9pPr>
          </a:lstStyle>
          <a:p>
            <a:r>
              <a:rPr lang="es-MX"/>
              <a:t>Haz clic para editar el estilo de subtítulo del patrón</a:t>
            </a:r>
            <a:endParaRPr lang="en-US" dirty="0"/>
          </a:p>
        </p:txBody>
      </p:sp>
      <p:sp>
        <p:nvSpPr>
          <p:cNvPr id="4" name="Date Placeholder 3"/>
          <p:cNvSpPr>
            <a:spLocks noGrp="1"/>
          </p:cNvSpPr>
          <p:nvPr>
            <p:ph type="dt" sz="half" idx="10"/>
          </p:nvPr>
        </p:nvSpPr>
        <p:spPr>
          <a:xfrm>
            <a:off x="317710" y="8604515"/>
            <a:ext cx="678561" cy="539485"/>
          </a:xfrm>
        </p:spPr>
        <p:txBody>
          <a:bodyPr/>
          <a:lstStyle>
            <a:lvl1pPr>
              <a:defRPr baseline="0">
                <a:solidFill>
                  <a:schemeClr val="tx2"/>
                </a:solidFill>
              </a:defRPr>
            </a:lvl1pPr>
          </a:lstStyle>
          <a:p>
            <a:fld id="{986A9DFE-A58A-6242-A80A-5BCEBFCA14ED}" type="datetimeFigureOut">
              <a:rPr lang="es-AR" smtClean="0"/>
              <a:t>18/10/24</a:t>
            </a:fld>
            <a:endParaRPr lang="es-AR"/>
          </a:p>
        </p:txBody>
      </p:sp>
      <p:sp>
        <p:nvSpPr>
          <p:cNvPr id="5" name="Footer Placeholder 4"/>
          <p:cNvSpPr>
            <a:spLocks noGrp="1"/>
          </p:cNvSpPr>
          <p:nvPr>
            <p:ph type="ftr" sz="quarter" idx="11"/>
          </p:nvPr>
        </p:nvSpPr>
        <p:spPr>
          <a:xfrm>
            <a:off x="1090485" y="8604515"/>
            <a:ext cx="2963902" cy="539485"/>
          </a:xfrm>
        </p:spPr>
        <p:txBody>
          <a:bodyPr/>
          <a:lstStyle>
            <a:lvl1pPr algn="ctr">
              <a:defRPr baseline="0">
                <a:solidFill>
                  <a:schemeClr val="tx2"/>
                </a:solidFill>
              </a:defRPr>
            </a:lvl1pPr>
          </a:lstStyle>
          <a:p>
            <a:endParaRPr lang="es-AR"/>
          </a:p>
        </p:txBody>
      </p:sp>
      <p:sp>
        <p:nvSpPr>
          <p:cNvPr id="6" name="Slide Number Placeholder 5"/>
          <p:cNvSpPr>
            <a:spLocks noGrp="1"/>
          </p:cNvSpPr>
          <p:nvPr>
            <p:ph type="sldNum" sz="quarter" idx="12"/>
          </p:nvPr>
        </p:nvSpPr>
        <p:spPr>
          <a:xfrm>
            <a:off x="4148600" y="8604515"/>
            <a:ext cx="673644" cy="539485"/>
          </a:xfrm>
        </p:spPr>
        <p:txBody>
          <a:bodyPr/>
          <a:lstStyle>
            <a:lvl1pPr>
              <a:defRPr baseline="0">
                <a:solidFill>
                  <a:schemeClr val="tx2"/>
                </a:solidFill>
              </a:defRPr>
            </a:lvl1pPr>
          </a:lstStyle>
          <a:p>
            <a:fld id="{87D36C3C-C140-F44B-9B3C-FC4F0EA33A65}" type="slidenum">
              <a:rPr lang="es-AR" smtClean="0"/>
              <a:t>‹Nº›</a:t>
            </a:fld>
            <a:endParaRPr lang="es-AR"/>
          </a:p>
        </p:txBody>
      </p:sp>
      <p:grpSp>
        <p:nvGrpSpPr>
          <p:cNvPr id="8" name="Group 7"/>
          <p:cNvGrpSpPr/>
          <p:nvPr/>
        </p:nvGrpSpPr>
        <p:grpSpPr>
          <a:xfrm>
            <a:off x="317710" y="992626"/>
            <a:ext cx="4504534" cy="7132895"/>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086636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578822" y="3060702"/>
            <a:ext cx="4051757" cy="4762500"/>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986A9DFE-A58A-6242-A80A-5BCEBFCA14ED}" type="datetimeFigureOut">
              <a:rPr lang="es-AR" smtClean="0"/>
              <a:t>18/10/24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7D36C3C-C140-F44B-9B3C-FC4F0EA33A65}" type="slidenum">
              <a:rPr lang="es-AR" smtClean="0"/>
              <a:t>‹Nº›</a:t>
            </a:fld>
            <a:endParaRPr lang="es-AR"/>
          </a:p>
        </p:txBody>
      </p:sp>
    </p:spTree>
    <p:extLst>
      <p:ext uri="{BB962C8B-B14F-4D97-AF65-F5344CB8AC3E}">
        <p14:creationId xmlns:p14="http://schemas.microsoft.com/office/powerpoint/2010/main" val="186815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71643" y="832208"/>
            <a:ext cx="838918" cy="6990992"/>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578823" y="832208"/>
            <a:ext cx="3221039" cy="6990992"/>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986A9DFE-A58A-6242-A80A-5BCEBFCA14ED}" type="datetimeFigureOut">
              <a:rPr lang="es-AR" smtClean="0"/>
              <a:t>18/10/24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7D36C3C-C140-F44B-9B3C-FC4F0EA33A65}" type="slidenum">
              <a:rPr lang="es-AR" smtClean="0"/>
              <a:t>‹Nº›</a:t>
            </a:fld>
            <a:endParaRPr lang="es-AR"/>
          </a:p>
        </p:txBody>
      </p:sp>
    </p:spTree>
    <p:extLst>
      <p:ext uri="{BB962C8B-B14F-4D97-AF65-F5344CB8AC3E}">
        <p14:creationId xmlns:p14="http://schemas.microsoft.com/office/powerpoint/2010/main" val="3484892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986A9DFE-A58A-6242-A80A-5BCEBFCA14ED}" type="datetimeFigureOut">
              <a:rPr lang="es-AR" smtClean="0"/>
              <a:t>18/10/24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7D36C3C-C140-F44B-9B3C-FC4F0EA33A65}" type="slidenum">
              <a:rPr lang="es-AR" smtClean="0"/>
              <a:t>‹Nº›</a:t>
            </a:fld>
            <a:endParaRPr lang="es-AR"/>
          </a:p>
        </p:txBody>
      </p:sp>
    </p:spTree>
    <p:extLst>
      <p:ext uri="{BB962C8B-B14F-4D97-AF65-F5344CB8AC3E}">
        <p14:creationId xmlns:p14="http://schemas.microsoft.com/office/powerpoint/2010/main" val="1463108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2845" y="1735149"/>
            <a:ext cx="4056724" cy="3803649"/>
          </a:xfrm>
        </p:spPr>
        <p:txBody>
          <a:bodyPr anchor="b">
            <a:normAutofit/>
          </a:bodyPr>
          <a:lstStyle>
            <a:lvl1pPr algn="r">
              <a:defRPr sz="3376" cap="all" baseline="0">
                <a:solidFill>
                  <a:schemeClr val="accent1"/>
                </a:solidFill>
              </a:defRPr>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322845" y="5621771"/>
            <a:ext cx="4056724" cy="1524432"/>
          </a:xfrm>
        </p:spPr>
        <p:txBody>
          <a:bodyPr/>
          <a:lstStyle>
            <a:lvl1pPr marL="0" indent="0" algn="r">
              <a:lnSpc>
                <a:spcPct val="112000"/>
              </a:lnSpc>
              <a:spcBef>
                <a:spcPts val="0"/>
              </a:spcBef>
              <a:spcAft>
                <a:spcPts val="0"/>
              </a:spcAft>
              <a:buNone/>
              <a:defRPr sz="1013">
                <a:solidFill>
                  <a:schemeClr val="tx2"/>
                </a:solidFill>
              </a:defRPr>
            </a:lvl1pPr>
            <a:lvl2pPr marL="192950" indent="0">
              <a:buNone/>
              <a:defRPr sz="844">
                <a:solidFill>
                  <a:schemeClr val="tx1">
                    <a:tint val="75000"/>
                  </a:schemeClr>
                </a:solidFill>
              </a:defRPr>
            </a:lvl2pPr>
            <a:lvl3pPr marL="385900" indent="0">
              <a:buNone/>
              <a:defRPr sz="760">
                <a:solidFill>
                  <a:schemeClr val="tx1">
                    <a:tint val="75000"/>
                  </a:schemeClr>
                </a:solidFill>
              </a:defRPr>
            </a:lvl3pPr>
            <a:lvl4pPr marL="578849" indent="0">
              <a:buNone/>
              <a:defRPr sz="675">
                <a:solidFill>
                  <a:schemeClr val="tx1">
                    <a:tint val="75000"/>
                  </a:schemeClr>
                </a:solidFill>
              </a:defRPr>
            </a:lvl4pPr>
            <a:lvl5pPr marL="771799" indent="0">
              <a:buNone/>
              <a:defRPr sz="675">
                <a:solidFill>
                  <a:schemeClr val="tx1">
                    <a:tint val="75000"/>
                  </a:schemeClr>
                </a:solidFill>
              </a:defRPr>
            </a:lvl5pPr>
            <a:lvl6pPr marL="964749" indent="0">
              <a:buNone/>
              <a:defRPr sz="675">
                <a:solidFill>
                  <a:schemeClr val="tx1">
                    <a:tint val="75000"/>
                  </a:schemeClr>
                </a:solidFill>
              </a:defRPr>
            </a:lvl6pPr>
            <a:lvl7pPr marL="1157699" indent="0">
              <a:buNone/>
              <a:defRPr sz="675">
                <a:solidFill>
                  <a:schemeClr val="tx1">
                    <a:tint val="75000"/>
                  </a:schemeClr>
                </a:solidFill>
              </a:defRPr>
            </a:lvl7pPr>
            <a:lvl8pPr marL="1350649" indent="0">
              <a:buNone/>
              <a:defRPr sz="675">
                <a:solidFill>
                  <a:schemeClr val="tx1">
                    <a:tint val="75000"/>
                  </a:schemeClr>
                </a:solidFill>
              </a:defRPr>
            </a:lvl8pPr>
            <a:lvl9pPr marL="1543599" indent="0">
              <a:buNone/>
              <a:defRPr sz="675">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a:xfrm>
            <a:off x="311823" y="8604515"/>
            <a:ext cx="684665" cy="539485"/>
          </a:xfrm>
        </p:spPr>
        <p:txBody>
          <a:bodyPr/>
          <a:lstStyle>
            <a:lvl1pPr>
              <a:defRPr>
                <a:solidFill>
                  <a:schemeClr val="tx2"/>
                </a:solidFill>
              </a:defRPr>
            </a:lvl1pPr>
          </a:lstStyle>
          <a:p>
            <a:fld id="{986A9DFE-A58A-6242-A80A-5BCEBFCA14ED}" type="datetimeFigureOut">
              <a:rPr lang="es-AR" smtClean="0"/>
              <a:t>18/10/24</a:t>
            </a:fld>
            <a:endParaRPr lang="es-AR"/>
          </a:p>
        </p:txBody>
      </p:sp>
      <p:sp>
        <p:nvSpPr>
          <p:cNvPr id="5" name="Footer Placeholder 4"/>
          <p:cNvSpPr>
            <a:spLocks noGrp="1"/>
          </p:cNvSpPr>
          <p:nvPr>
            <p:ph type="ftr" sz="quarter" idx="11"/>
          </p:nvPr>
        </p:nvSpPr>
        <p:spPr>
          <a:xfrm>
            <a:off x="1090594" y="8604515"/>
            <a:ext cx="2963902" cy="539485"/>
          </a:xfrm>
        </p:spPr>
        <p:txBody>
          <a:bodyPr/>
          <a:lstStyle>
            <a:lvl1pPr algn="ctr">
              <a:defRPr>
                <a:solidFill>
                  <a:schemeClr val="tx2"/>
                </a:solidFill>
              </a:defRPr>
            </a:lvl1pPr>
          </a:lstStyle>
          <a:p>
            <a:endParaRPr lang="es-AR"/>
          </a:p>
        </p:txBody>
      </p:sp>
      <p:sp>
        <p:nvSpPr>
          <p:cNvPr id="6" name="Slide Number Placeholder 5"/>
          <p:cNvSpPr>
            <a:spLocks noGrp="1"/>
          </p:cNvSpPr>
          <p:nvPr>
            <p:ph type="sldNum" sz="quarter" idx="12"/>
          </p:nvPr>
        </p:nvSpPr>
        <p:spPr>
          <a:xfrm>
            <a:off x="4148600" y="8604515"/>
            <a:ext cx="673644" cy="539485"/>
          </a:xfrm>
        </p:spPr>
        <p:txBody>
          <a:bodyPr/>
          <a:lstStyle>
            <a:lvl1pPr>
              <a:defRPr>
                <a:solidFill>
                  <a:schemeClr val="tx2"/>
                </a:solidFill>
              </a:defRPr>
            </a:lvl1pPr>
          </a:lstStyle>
          <a:p>
            <a:fld id="{87D36C3C-C140-F44B-9B3C-FC4F0EA33A65}" type="slidenum">
              <a:rPr lang="es-AR" smtClean="0"/>
              <a:t>‹Nº›</a:t>
            </a:fld>
            <a:endParaRPr lang="es-AR"/>
          </a:p>
        </p:txBody>
      </p:sp>
      <p:sp>
        <p:nvSpPr>
          <p:cNvPr id="7" name="Freeform 6"/>
          <p:cNvSpPr/>
          <p:nvPr/>
        </p:nvSpPr>
        <p:spPr bwMode="auto">
          <a:xfrm>
            <a:off x="3440171" y="2247536"/>
            <a:ext cx="1382073" cy="5877984"/>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3440171" y="2247536"/>
            <a:ext cx="1382073" cy="5877984"/>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41214398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MX"/>
              <a:t>Haz clic para modificar el estilo de título del patrón</a:t>
            </a:r>
            <a:endParaRPr lang="en-US" dirty="0"/>
          </a:p>
        </p:txBody>
      </p:sp>
      <p:sp>
        <p:nvSpPr>
          <p:cNvPr id="3" name="Content Placeholder 2"/>
          <p:cNvSpPr>
            <a:spLocks noGrp="1"/>
          </p:cNvSpPr>
          <p:nvPr>
            <p:ph sz="half" idx="1"/>
          </p:nvPr>
        </p:nvSpPr>
        <p:spPr>
          <a:xfrm>
            <a:off x="578823" y="3048001"/>
            <a:ext cx="1876989" cy="47752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2753754" y="3048001"/>
            <a:ext cx="1876989" cy="47752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986A9DFE-A58A-6242-A80A-5BCEBFCA14ED}" type="datetimeFigureOut">
              <a:rPr lang="es-AR" smtClean="0"/>
              <a:t>18/10/24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87D36C3C-C140-F44B-9B3C-FC4F0EA33A65}" type="slidenum">
              <a:rPr lang="es-AR" smtClean="0"/>
              <a:t>‹Nº›</a:t>
            </a:fld>
            <a:endParaRPr lang="es-AR"/>
          </a:p>
        </p:txBody>
      </p:sp>
    </p:spTree>
    <p:extLst>
      <p:ext uri="{BB962C8B-B14F-4D97-AF65-F5344CB8AC3E}">
        <p14:creationId xmlns:p14="http://schemas.microsoft.com/office/powerpoint/2010/main" val="4067578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78822" y="914400"/>
            <a:ext cx="4051757" cy="1981200"/>
          </a:xfrm>
        </p:spPr>
        <p:txBody>
          <a:bodyPr/>
          <a:lstStyle>
            <a:lvl1pPr>
              <a:defRPr>
                <a:solidFill>
                  <a:schemeClr val="tx2"/>
                </a:solidFill>
              </a:defRPr>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578823" y="3120307"/>
            <a:ext cx="1876989" cy="1098549"/>
          </a:xfrm>
        </p:spPr>
        <p:txBody>
          <a:bodyPr anchor="b">
            <a:noAutofit/>
          </a:bodyPr>
          <a:lstStyle>
            <a:lvl1pPr marL="0" indent="0">
              <a:lnSpc>
                <a:spcPct val="84000"/>
              </a:lnSpc>
              <a:spcBef>
                <a:spcPts val="0"/>
              </a:spcBef>
              <a:spcAft>
                <a:spcPts val="0"/>
              </a:spcAft>
              <a:buNone/>
              <a:defRPr sz="1350" b="0" baseline="0">
                <a:solidFill>
                  <a:schemeClr val="tx2"/>
                </a:solidFill>
              </a:defRPr>
            </a:lvl1pPr>
            <a:lvl2pPr marL="192950" indent="0">
              <a:buNone/>
              <a:defRPr sz="844" b="1"/>
            </a:lvl2pPr>
            <a:lvl3pPr marL="385900" indent="0">
              <a:buNone/>
              <a:defRPr sz="760" b="1"/>
            </a:lvl3pPr>
            <a:lvl4pPr marL="578849" indent="0">
              <a:buNone/>
              <a:defRPr sz="675" b="1"/>
            </a:lvl4pPr>
            <a:lvl5pPr marL="771799" indent="0">
              <a:buNone/>
              <a:defRPr sz="675" b="1"/>
            </a:lvl5pPr>
            <a:lvl6pPr marL="964749" indent="0">
              <a:buNone/>
              <a:defRPr sz="675" b="1"/>
            </a:lvl6pPr>
            <a:lvl7pPr marL="1157699" indent="0">
              <a:buNone/>
              <a:defRPr sz="675" b="1"/>
            </a:lvl7pPr>
            <a:lvl8pPr marL="1350649" indent="0">
              <a:buNone/>
              <a:defRPr sz="675" b="1"/>
            </a:lvl8pPr>
            <a:lvl9pPr marL="1543599" indent="0">
              <a:buNone/>
              <a:defRPr sz="675" b="1"/>
            </a:lvl9pPr>
          </a:lstStyle>
          <a:p>
            <a:pPr lvl="0"/>
            <a:r>
              <a:rPr lang="es-MX"/>
              <a:t>Haga clic para modificar los estilos de texto del patrón</a:t>
            </a:r>
          </a:p>
        </p:txBody>
      </p:sp>
      <p:sp>
        <p:nvSpPr>
          <p:cNvPr id="4" name="Content Placeholder 3"/>
          <p:cNvSpPr>
            <a:spLocks noGrp="1"/>
          </p:cNvSpPr>
          <p:nvPr>
            <p:ph sz="half" idx="2"/>
          </p:nvPr>
        </p:nvSpPr>
        <p:spPr>
          <a:xfrm>
            <a:off x="578823" y="4406945"/>
            <a:ext cx="1876989" cy="3416257"/>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2753590" y="3133006"/>
            <a:ext cx="1876989" cy="1098549"/>
          </a:xfrm>
        </p:spPr>
        <p:txBody>
          <a:bodyPr anchor="b">
            <a:noAutofit/>
          </a:bodyPr>
          <a:lstStyle>
            <a:lvl1pPr marL="0" indent="0">
              <a:lnSpc>
                <a:spcPct val="84000"/>
              </a:lnSpc>
              <a:spcBef>
                <a:spcPts val="0"/>
              </a:spcBef>
              <a:spcAft>
                <a:spcPts val="0"/>
              </a:spcAft>
              <a:buNone/>
              <a:defRPr sz="1350" b="0" baseline="0">
                <a:solidFill>
                  <a:schemeClr val="tx2"/>
                </a:solidFill>
              </a:defRPr>
            </a:lvl1pPr>
            <a:lvl2pPr marL="192950" indent="0">
              <a:buNone/>
              <a:defRPr sz="844" b="1"/>
            </a:lvl2pPr>
            <a:lvl3pPr marL="385900" indent="0">
              <a:buNone/>
              <a:defRPr sz="760" b="1"/>
            </a:lvl3pPr>
            <a:lvl4pPr marL="578849" indent="0">
              <a:buNone/>
              <a:defRPr sz="675" b="1"/>
            </a:lvl4pPr>
            <a:lvl5pPr marL="771799" indent="0">
              <a:buNone/>
              <a:defRPr sz="675" b="1"/>
            </a:lvl5pPr>
            <a:lvl6pPr marL="964749" indent="0">
              <a:buNone/>
              <a:defRPr sz="675" b="1"/>
            </a:lvl6pPr>
            <a:lvl7pPr marL="1157699" indent="0">
              <a:buNone/>
              <a:defRPr sz="675" b="1"/>
            </a:lvl7pPr>
            <a:lvl8pPr marL="1350649" indent="0">
              <a:buNone/>
              <a:defRPr sz="675" b="1"/>
            </a:lvl8pPr>
            <a:lvl9pPr marL="1543599" indent="0">
              <a:buNone/>
              <a:defRPr sz="675" b="1"/>
            </a:lvl9pPr>
          </a:lstStyle>
          <a:p>
            <a:pPr lvl="0"/>
            <a:r>
              <a:rPr lang="es-MX"/>
              <a:t>Haga clic para modificar los estilos de texto del patrón</a:t>
            </a:r>
          </a:p>
        </p:txBody>
      </p:sp>
      <p:sp>
        <p:nvSpPr>
          <p:cNvPr id="6" name="Content Placeholder 5"/>
          <p:cNvSpPr>
            <a:spLocks noGrp="1"/>
          </p:cNvSpPr>
          <p:nvPr>
            <p:ph sz="quarter" idx="4"/>
          </p:nvPr>
        </p:nvSpPr>
        <p:spPr>
          <a:xfrm>
            <a:off x="2753590" y="4406945"/>
            <a:ext cx="1876989" cy="3416257"/>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986A9DFE-A58A-6242-A80A-5BCEBFCA14ED}" type="datetimeFigureOut">
              <a:rPr lang="es-AR" smtClean="0"/>
              <a:t>18/10/24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87D36C3C-C140-F44B-9B3C-FC4F0EA33A65}" type="slidenum">
              <a:rPr lang="es-AR" smtClean="0"/>
              <a:t>‹Nº›</a:t>
            </a:fld>
            <a:endParaRPr lang="es-AR"/>
          </a:p>
        </p:txBody>
      </p:sp>
    </p:spTree>
    <p:extLst>
      <p:ext uri="{BB962C8B-B14F-4D97-AF65-F5344CB8AC3E}">
        <p14:creationId xmlns:p14="http://schemas.microsoft.com/office/powerpoint/2010/main" val="4227672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986A9DFE-A58A-6242-A80A-5BCEBFCA14ED}" type="datetimeFigureOut">
              <a:rPr lang="es-AR" smtClean="0"/>
              <a:t>18/10/24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87D36C3C-C140-F44B-9B3C-FC4F0EA33A65}" type="slidenum">
              <a:rPr lang="es-AR" smtClean="0"/>
              <a:t>‹Nº›</a:t>
            </a:fld>
            <a:endParaRPr lang="es-AR"/>
          </a:p>
        </p:txBody>
      </p:sp>
    </p:spTree>
    <p:extLst>
      <p:ext uri="{BB962C8B-B14F-4D97-AF65-F5344CB8AC3E}">
        <p14:creationId xmlns:p14="http://schemas.microsoft.com/office/powerpoint/2010/main" val="908654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A9DFE-A58A-6242-A80A-5BCEBFCA14ED}" type="datetimeFigureOut">
              <a:rPr lang="es-AR" smtClean="0"/>
              <a:t>18/10/24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87D36C3C-C140-F44B-9B3C-FC4F0EA33A65}" type="slidenum">
              <a:rPr lang="es-AR" smtClean="0"/>
              <a:t>‹Nº›</a:t>
            </a:fld>
            <a:endParaRPr lang="es-AR"/>
          </a:p>
        </p:txBody>
      </p:sp>
    </p:spTree>
    <p:extLst>
      <p:ext uri="{BB962C8B-B14F-4D97-AF65-F5344CB8AC3E}">
        <p14:creationId xmlns:p14="http://schemas.microsoft.com/office/powerpoint/2010/main" val="1089589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501"/>
            <a:ext cx="2238113" cy="9143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05490" y="914400"/>
            <a:ext cx="1627134" cy="2877179"/>
          </a:xfrm>
        </p:spPr>
        <p:txBody>
          <a:bodyPr anchor="t">
            <a:noAutofit/>
          </a:bodyPr>
          <a:lstStyle>
            <a:lvl1pPr>
              <a:lnSpc>
                <a:spcPct val="84000"/>
              </a:lnSpc>
              <a:defRPr sz="2476" baseline="0">
                <a:solidFill>
                  <a:schemeClr val="tx2"/>
                </a:solidFill>
              </a:defRPr>
            </a:lvl1pPr>
          </a:lstStyle>
          <a:p>
            <a:r>
              <a:rPr lang="es-MX"/>
              <a:t>Haz clic para modificar el estilo de título del patrón</a:t>
            </a:r>
            <a:endParaRPr lang="en-US" dirty="0"/>
          </a:p>
        </p:txBody>
      </p:sp>
      <p:sp>
        <p:nvSpPr>
          <p:cNvPr id="3" name="Content Placeholder 2"/>
          <p:cNvSpPr>
            <a:spLocks noGrp="1"/>
          </p:cNvSpPr>
          <p:nvPr>
            <p:ph idx="1"/>
          </p:nvPr>
        </p:nvSpPr>
        <p:spPr>
          <a:xfrm>
            <a:off x="2640073" y="914401"/>
            <a:ext cx="2199525" cy="6900333"/>
          </a:xfrm>
        </p:spPr>
        <p:txBody>
          <a:bodyPr/>
          <a:lstStyle>
            <a:lvl1pPr>
              <a:defRPr sz="844"/>
            </a:lvl1pPr>
            <a:lvl2pPr>
              <a:defRPr sz="844"/>
            </a:lvl2pPr>
            <a:lvl3pPr>
              <a:defRPr sz="760"/>
            </a:lvl3pPr>
            <a:lvl4pPr>
              <a:defRPr sz="760"/>
            </a:lvl4pPr>
            <a:lvl5pPr>
              <a:defRPr sz="675"/>
            </a:lvl5pPr>
            <a:lvl6pPr>
              <a:defRPr sz="675"/>
            </a:lvl6pPr>
            <a:lvl7pPr>
              <a:defRPr sz="675"/>
            </a:lvl7pPr>
            <a:lvl8pPr>
              <a:defRPr sz="675"/>
            </a:lvl8pPr>
            <a:lvl9pPr>
              <a:defRPr sz="675"/>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305490" y="3808459"/>
            <a:ext cx="1627134" cy="4014741"/>
          </a:xfrm>
        </p:spPr>
        <p:txBody>
          <a:bodyPr>
            <a:normAutofit/>
          </a:bodyPr>
          <a:lstStyle>
            <a:lvl1pPr marL="0" indent="0">
              <a:lnSpc>
                <a:spcPct val="113000"/>
              </a:lnSpc>
              <a:spcBef>
                <a:spcPts val="0"/>
              </a:spcBef>
              <a:spcAft>
                <a:spcPts val="844"/>
              </a:spcAft>
              <a:buNone/>
              <a:defRPr sz="900"/>
            </a:lvl1pPr>
            <a:lvl2pPr marL="192950" indent="0">
              <a:buNone/>
              <a:defRPr sz="591"/>
            </a:lvl2pPr>
            <a:lvl3pPr marL="385900" indent="0">
              <a:buNone/>
              <a:defRPr sz="506"/>
            </a:lvl3pPr>
            <a:lvl4pPr marL="578849" indent="0">
              <a:buNone/>
              <a:defRPr sz="422"/>
            </a:lvl4pPr>
            <a:lvl5pPr marL="771799" indent="0">
              <a:buNone/>
              <a:defRPr sz="422"/>
            </a:lvl5pPr>
            <a:lvl6pPr marL="964749" indent="0">
              <a:buNone/>
              <a:defRPr sz="422"/>
            </a:lvl6pPr>
            <a:lvl7pPr marL="1157699" indent="0">
              <a:buNone/>
              <a:defRPr sz="422"/>
            </a:lvl7pPr>
            <a:lvl8pPr marL="1350649" indent="0">
              <a:buNone/>
              <a:defRPr sz="422"/>
            </a:lvl8pPr>
            <a:lvl9pPr marL="1543599" indent="0">
              <a:buNone/>
              <a:defRPr sz="422"/>
            </a:lvl9pPr>
          </a:lstStyle>
          <a:p>
            <a:pPr lvl="0"/>
            <a:r>
              <a:rPr lang="es-MX"/>
              <a:t>Haga clic para modificar los estilos de texto del patrón</a:t>
            </a:r>
          </a:p>
        </p:txBody>
      </p:sp>
      <p:sp>
        <p:nvSpPr>
          <p:cNvPr id="5" name="Date Placeholder 4"/>
          <p:cNvSpPr>
            <a:spLocks noGrp="1"/>
          </p:cNvSpPr>
          <p:nvPr>
            <p:ph type="dt" sz="half" idx="10"/>
          </p:nvPr>
        </p:nvSpPr>
        <p:spPr>
          <a:xfrm>
            <a:off x="305490" y="8604515"/>
            <a:ext cx="508336" cy="539485"/>
          </a:xfrm>
        </p:spPr>
        <p:txBody>
          <a:bodyPr/>
          <a:lstStyle>
            <a:lvl1pPr>
              <a:defRPr>
                <a:solidFill>
                  <a:schemeClr val="tx2"/>
                </a:solidFill>
              </a:defRPr>
            </a:lvl1pPr>
          </a:lstStyle>
          <a:p>
            <a:fld id="{986A9DFE-A58A-6242-A80A-5BCEBFCA14ED}" type="datetimeFigureOut">
              <a:rPr lang="es-AR" smtClean="0"/>
              <a:t>18/10/24</a:t>
            </a:fld>
            <a:endParaRPr lang="es-AR"/>
          </a:p>
        </p:txBody>
      </p:sp>
      <p:sp>
        <p:nvSpPr>
          <p:cNvPr id="6" name="Footer Placeholder 5"/>
          <p:cNvSpPr>
            <a:spLocks noGrp="1"/>
          </p:cNvSpPr>
          <p:nvPr>
            <p:ph type="ftr" sz="quarter" idx="11"/>
          </p:nvPr>
        </p:nvSpPr>
        <p:spPr>
          <a:xfrm>
            <a:off x="930921" y="8604515"/>
            <a:ext cx="1001703" cy="539485"/>
          </a:xfrm>
        </p:spPr>
        <p:txBody>
          <a:bodyPr/>
          <a:lstStyle>
            <a:lvl1pPr>
              <a:defRPr>
                <a:solidFill>
                  <a:schemeClr val="tx2"/>
                </a:solidFill>
              </a:defRPr>
            </a:lvl1pPr>
          </a:lstStyle>
          <a:p>
            <a:endParaRPr lang="es-AR"/>
          </a:p>
        </p:txBody>
      </p:sp>
      <p:sp>
        <p:nvSpPr>
          <p:cNvPr id="7" name="Slide Number Placeholder 6"/>
          <p:cNvSpPr>
            <a:spLocks noGrp="1"/>
          </p:cNvSpPr>
          <p:nvPr>
            <p:ph type="sldNum" sz="quarter" idx="12"/>
          </p:nvPr>
        </p:nvSpPr>
        <p:spPr>
          <a:xfrm>
            <a:off x="4170737" y="8604515"/>
            <a:ext cx="673644" cy="539485"/>
          </a:xfrm>
        </p:spPr>
        <p:txBody>
          <a:bodyPr/>
          <a:lstStyle>
            <a:lvl1pPr>
              <a:defRPr>
                <a:solidFill>
                  <a:schemeClr val="tx2"/>
                </a:solidFill>
              </a:defRPr>
            </a:lvl1pPr>
          </a:lstStyle>
          <a:p>
            <a:fld id="{87D36C3C-C140-F44B-9B3C-FC4F0EA33A65}" type="slidenum">
              <a:rPr lang="es-AR" smtClean="0"/>
              <a:t>‹Nº›</a:t>
            </a:fld>
            <a:endParaRPr lang="es-AR"/>
          </a:p>
        </p:txBody>
      </p:sp>
      <p:sp>
        <p:nvSpPr>
          <p:cNvPr id="9" name="Rectangle 8"/>
          <p:cNvSpPr/>
          <p:nvPr/>
        </p:nvSpPr>
        <p:spPr>
          <a:xfrm>
            <a:off x="2238113" y="501"/>
            <a:ext cx="96470" cy="9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2238113" y="501"/>
            <a:ext cx="96470" cy="9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94951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501"/>
            <a:ext cx="2238113" cy="9143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05490" y="914400"/>
            <a:ext cx="1627134" cy="2877179"/>
          </a:xfrm>
        </p:spPr>
        <p:txBody>
          <a:bodyPr anchor="t">
            <a:normAutofit/>
          </a:bodyPr>
          <a:lstStyle>
            <a:lvl1pPr>
              <a:lnSpc>
                <a:spcPct val="84000"/>
              </a:lnSpc>
              <a:defRPr sz="2476" baseline="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2334584" y="2"/>
            <a:ext cx="2810504" cy="9143999"/>
          </a:xfrm>
        </p:spPr>
        <p:txBody>
          <a:bodyPr anchor="t">
            <a:normAutofit/>
          </a:bodyPr>
          <a:lstStyle>
            <a:lvl1pPr marL="0" indent="0">
              <a:buNone/>
              <a:defRPr sz="844"/>
            </a:lvl1pPr>
            <a:lvl2pPr marL="192950" indent="0">
              <a:buNone/>
              <a:defRPr sz="844"/>
            </a:lvl2pPr>
            <a:lvl3pPr marL="385900" indent="0">
              <a:buNone/>
              <a:defRPr sz="844"/>
            </a:lvl3pPr>
            <a:lvl4pPr marL="578849" indent="0">
              <a:buNone/>
              <a:defRPr sz="844"/>
            </a:lvl4pPr>
            <a:lvl5pPr marL="771799" indent="0">
              <a:buNone/>
              <a:defRPr sz="844"/>
            </a:lvl5pPr>
            <a:lvl6pPr marL="964749" indent="0">
              <a:buNone/>
              <a:defRPr sz="844"/>
            </a:lvl6pPr>
            <a:lvl7pPr marL="1157699" indent="0">
              <a:buNone/>
              <a:defRPr sz="844"/>
            </a:lvl7pPr>
            <a:lvl8pPr marL="1350649" indent="0">
              <a:buNone/>
              <a:defRPr sz="844"/>
            </a:lvl8pPr>
            <a:lvl9pPr marL="1543599" indent="0">
              <a:buNone/>
              <a:defRPr sz="844"/>
            </a:lvl9pPr>
          </a:lstStyle>
          <a:p>
            <a:r>
              <a:rPr lang="es-MX"/>
              <a:t>Haz clic en el icono para agregar una imagen</a:t>
            </a:r>
            <a:endParaRPr lang="en-US" dirty="0"/>
          </a:p>
        </p:txBody>
      </p:sp>
      <p:sp>
        <p:nvSpPr>
          <p:cNvPr id="4" name="Text Placeholder 3"/>
          <p:cNvSpPr>
            <a:spLocks noGrp="1"/>
          </p:cNvSpPr>
          <p:nvPr>
            <p:ph type="body" sz="half" idx="2"/>
          </p:nvPr>
        </p:nvSpPr>
        <p:spPr>
          <a:xfrm>
            <a:off x="305490" y="3807957"/>
            <a:ext cx="1627134" cy="4015243"/>
          </a:xfrm>
        </p:spPr>
        <p:txBody>
          <a:bodyPr>
            <a:normAutofit/>
          </a:bodyPr>
          <a:lstStyle>
            <a:lvl1pPr marL="0" indent="0">
              <a:lnSpc>
                <a:spcPct val="113000"/>
              </a:lnSpc>
              <a:spcBef>
                <a:spcPts val="0"/>
              </a:spcBef>
              <a:spcAft>
                <a:spcPts val="844"/>
              </a:spcAft>
              <a:buNone/>
              <a:defRPr sz="900"/>
            </a:lvl1pPr>
            <a:lvl2pPr marL="192950" indent="0">
              <a:buNone/>
              <a:defRPr sz="591"/>
            </a:lvl2pPr>
            <a:lvl3pPr marL="385900" indent="0">
              <a:buNone/>
              <a:defRPr sz="506"/>
            </a:lvl3pPr>
            <a:lvl4pPr marL="578849" indent="0">
              <a:buNone/>
              <a:defRPr sz="422"/>
            </a:lvl4pPr>
            <a:lvl5pPr marL="771799" indent="0">
              <a:buNone/>
              <a:defRPr sz="422"/>
            </a:lvl5pPr>
            <a:lvl6pPr marL="964749" indent="0">
              <a:buNone/>
              <a:defRPr sz="422"/>
            </a:lvl6pPr>
            <a:lvl7pPr marL="1157699" indent="0">
              <a:buNone/>
              <a:defRPr sz="422"/>
            </a:lvl7pPr>
            <a:lvl8pPr marL="1350649" indent="0">
              <a:buNone/>
              <a:defRPr sz="422"/>
            </a:lvl8pPr>
            <a:lvl9pPr marL="1543599" indent="0">
              <a:buNone/>
              <a:defRPr sz="422"/>
            </a:lvl9pPr>
          </a:lstStyle>
          <a:p>
            <a:pPr lvl="0"/>
            <a:r>
              <a:rPr lang="es-MX"/>
              <a:t>Haga clic para modificar los estilos de texto del patrón</a:t>
            </a:r>
          </a:p>
        </p:txBody>
      </p:sp>
      <p:sp>
        <p:nvSpPr>
          <p:cNvPr id="5" name="Date Placeholder 4"/>
          <p:cNvSpPr>
            <a:spLocks noGrp="1"/>
          </p:cNvSpPr>
          <p:nvPr>
            <p:ph type="dt" sz="half" idx="10"/>
          </p:nvPr>
        </p:nvSpPr>
        <p:spPr>
          <a:xfrm>
            <a:off x="305490" y="8604515"/>
            <a:ext cx="508336" cy="539485"/>
          </a:xfrm>
        </p:spPr>
        <p:txBody>
          <a:bodyPr/>
          <a:lstStyle>
            <a:lvl1pPr>
              <a:defRPr>
                <a:solidFill>
                  <a:schemeClr val="tx2"/>
                </a:solidFill>
              </a:defRPr>
            </a:lvl1pPr>
          </a:lstStyle>
          <a:p>
            <a:fld id="{986A9DFE-A58A-6242-A80A-5BCEBFCA14ED}" type="datetimeFigureOut">
              <a:rPr lang="es-AR" smtClean="0"/>
              <a:t>18/10/24</a:t>
            </a:fld>
            <a:endParaRPr lang="es-AR"/>
          </a:p>
        </p:txBody>
      </p:sp>
      <p:sp>
        <p:nvSpPr>
          <p:cNvPr id="6" name="Footer Placeholder 5"/>
          <p:cNvSpPr>
            <a:spLocks noGrp="1"/>
          </p:cNvSpPr>
          <p:nvPr>
            <p:ph type="ftr" sz="quarter" idx="11"/>
          </p:nvPr>
        </p:nvSpPr>
        <p:spPr>
          <a:xfrm>
            <a:off x="930921" y="8604515"/>
            <a:ext cx="1001703" cy="539485"/>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4170737" y="8604515"/>
            <a:ext cx="673644" cy="539485"/>
          </a:xfrm>
        </p:spPr>
        <p:txBody>
          <a:bodyPr/>
          <a:lstStyle>
            <a:lvl1pPr>
              <a:defRPr>
                <a:solidFill>
                  <a:schemeClr val="tx2"/>
                </a:solidFill>
              </a:defRPr>
            </a:lvl1pPr>
          </a:lstStyle>
          <a:p>
            <a:fld id="{87D36C3C-C140-F44B-9B3C-FC4F0EA33A65}" type="slidenum">
              <a:rPr lang="es-AR" smtClean="0"/>
              <a:t>‹Nº›</a:t>
            </a:fld>
            <a:endParaRPr lang="es-AR"/>
          </a:p>
        </p:txBody>
      </p:sp>
      <p:sp>
        <p:nvSpPr>
          <p:cNvPr id="9" name="Rectangle 8"/>
          <p:cNvSpPr/>
          <p:nvPr/>
        </p:nvSpPr>
        <p:spPr>
          <a:xfrm>
            <a:off x="2238113" y="501"/>
            <a:ext cx="96470" cy="9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2238113" y="501"/>
            <a:ext cx="96470" cy="9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5456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8822" y="914400"/>
            <a:ext cx="4051757" cy="1981200"/>
          </a:xfrm>
          <a:prstGeom prst="rect">
            <a:avLst/>
          </a:prstGeom>
        </p:spPr>
        <p:txBody>
          <a:bodyPr vert="horz" lIns="91440" tIns="45720" rIns="91440" bIns="45720" rtlCol="0" anchor="t">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578822" y="3048000"/>
            <a:ext cx="4051757" cy="4775200"/>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586861" y="8604515"/>
            <a:ext cx="508336" cy="539485"/>
          </a:xfrm>
          <a:prstGeom prst="rect">
            <a:avLst/>
          </a:prstGeom>
        </p:spPr>
        <p:txBody>
          <a:bodyPr vert="horz" lIns="91440" tIns="45720" rIns="91440" bIns="45720" rtlCol="0" anchor="ctr"/>
          <a:lstStyle>
            <a:lvl1pPr algn="l">
              <a:defRPr sz="563" baseline="0">
                <a:solidFill>
                  <a:schemeClr val="tx2"/>
                </a:solidFill>
              </a:defRPr>
            </a:lvl1pPr>
          </a:lstStyle>
          <a:p>
            <a:fld id="{986A9DFE-A58A-6242-A80A-5BCEBFCA14ED}" type="datetimeFigureOut">
              <a:rPr lang="es-AR" smtClean="0"/>
              <a:t>18/10/24</a:t>
            </a:fld>
            <a:endParaRPr lang="es-AR"/>
          </a:p>
        </p:txBody>
      </p:sp>
      <p:sp>
        <p:nvSpPr>
          <p:cNvPr id="5" name="Footer Placeholder 4"/>
          <p:cNvSpPr>
            <a:spLocks noGrp="1"/>
          </p:cNvSpPr>
          <p:nvPr>
            <p:ph type="ftr" sz="quarter" idx="3"/>
          </p:nvPr>
        </p:nvSpPr>
        <p:spPr>
          <a:xfrm>
            <a:off x="1221099" y="8604515"/>
            <a:ext cx="2650544" cy="539485"/>
          </a:xfrm>
          <a:prstGeom prst="rect">
            <a:avLst/>
          </a:prstGeom>
        </p:spPr>
        <p:txBody>
          <a:bodyPr vert="horz" lIns="91440" tIns="45720" rIns="91440" bIns="45720" rtlCol="0" anchor="ctr"/>
          <a:lstStyle>
            <a:lvl1pPr algn="l">
              <a:defRPr sz="563" baseline="0">
                <a:solidFill>
                  <a:schemeClr val="tx2"/>
                </a:solidFill>
              </a:defRPr>
            </a:lvl1pPr>
          </a:lstStyle>
          <a:p>
            <a:endParaRPr lang="es-AR"/>
          </a:p>
        </p:txBody>
      </p:sp>
      <p:sp>
        <p:nvSpPr>
          <p:cNvPr id="6" name="Slide Number Placeholder 5"/>
          <p:cNvSpPr>
            <a:spLocks noGrp="1"/>
          </p:cNvSpPr>
          <p:nvPr>
            <p:ph type="sldNum" sz="quarter" idx="4"/>
          </p:nvPr>
        </p:nvSpPr>
        <p:spPr>
          <a:xfrm>
            <a:off x="3997544" y="8604515"/>
            <a:ext cx="673644" cy="539485"/>
          </a:xfrm>
          <a:prstGeom prst="rect">
            <a:avLst/>
          </a:prstGeom>
        </p:spPr>
        <p:txBody>
          <a:bodyPr vert="horz" lIns="91440" tIns="45720" rIns="91440" bIns="45720" rtlCol="0" anchor="ctr"/>
          <a:lstStyle>
            <a:lvl1pPr algn="r">
              <a:defRPr sz="563" baseline="0">
                <a:solidFill>
                  <a:schemeClr val="tx2"/>
                </a:solidFill>
              </a:defRPr>
            </a:lvl1pPr>
          </a:lstStyle>
          <a:p>
            <a:fld id="{87D36C3C-C140-F44B-9B3C-FC4F0EA33A65}" type="slidenum">
              <a:rPr lang="es-AR" smtClean="0"/>
              <a:t>‹Nº›</a:t>
            </a:fld>
            <a:endParaRPr lang="es-AR"/>
          </a:p>
        </p:txBody>
      </p:sp>
      <p:sp>
        <p:nvSpPr>
          <p:cNvPr id="9" name="Rectangle 8"/>
          <p:cNvSpPr/>
          <p:nvPr/>
        </p:nvSpPr>
        <p:spPr>
          <a:xfrm>
            <a:off x="201759" y="501"/>
            <a:ext cx="96470" cy="9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201759" y="501"/>
            <a:ext cx="96470" cy="9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47670513"/>
      </p:ext>
    </p:extLst>
  </p:cSld>
  <p:clrMap bg1="lt1" tx1="dk1" bg2="lt2" tx2="dk2" accent1="accent1" accent2="accent2" accent3="accent3" accent4="accent4" accent5="accent5" accent6="accent6" hlink="hlink" folHlink="folHlink"/>
  <p:sldLayoutIdLst>
    <p:sldLayoutId id="2147491742" r:id="rId1"/>
    <p:sldLayoutId id="2147491743" r:id="rId2"/>
    <p:sldLayoutId id="2147491744" r:id="rId3"/>
    <p:sldLayoutId id="2147491745" r:id="rId4"/>
    <p:sldLayoutId id="2147491746" r:id="rId5"/>
    <p:sldLayoutId id="2147491747" r:id="rId6"/>
    <p:sldLayoutId id="2147491748" r:id="rId7"/>
    <p:sldLayoutId id="2147491749" r:id="rId8"/>
    <p:sldLayoutId id="2147491750" r:id="rId9"/>
    <p:sldLayoutId id="2147491751" r:id="rId10"/>
    <p:sldLayoutId id="2147491752" r:id="rId11"/>
  </p:sldLayoutIdLst>
  <p:txStyles>
    <p:titleStyle>
      <a:lvl1pPr algn="l" defTabSz="385900" rtl="0" eaLnBrk="1" latinLnBrk="0" hangingPunct="1">
        <a:lnSpc>
          <a:spcPct val="89000"/>
        </a:lnSpc>
        <a:spcBef>
          <a:spcPct val="0"/>
        </a:spcBef>
        <a:buNone/>
        <a:defRPr sz="2476" kern="1200" baseline="0">
          <a:solidFill>
            <a:schemeClr val="tx2"/>
          </a:solidFill>
          <a:latin typeface="+mj-lt"/>
          <a:ea typeface="+mj-ea"/>
          <a:cs typeface="+mj-cs"/>
        </a:defRPr>
      </a:lvl1pPr>
    </p:titleStyle>
    <p:bodyStyle>
      <a:lvl1pPr marL="216104" indent="-216104" algn="l" defTabSz="385900" rtl="0" eaLnBrk="1" latinLnBrk="0" hangingPunct="1">
        <a:lnSpc>
          <a:spcPct val="94000"/>
        </a:lnSpc>
        <a:spcBef>
          <a:spcPts val="563"/>
        </a:spcBef>
        <a:spcAft>
          <a:spcPts val="113"/>
        </a:spcAft>
        <a:buFont typeface="Franklin Gothic Book" panose="020B0503020102020204" pitchFamily="34" charset="0"/>
        <a:buChar char="■"/>
        <a:defRPr sz="1125" kern="1200" baseline="0">
          <a:solidFill>
            <a:schemeClr val="tx2"/>
          </a:solidFill>
          <a:latin typeface="+mn-lt"/>
          <a:ea typeface="+mn-ea"/>
          <a:cs typeface="+mn-cs"/>
        </a:defRPr>
      </a:lvl1pPr>
      <a:lvl2pPr marL="514533" indent="-216104" algn="l" defTabSz="385900" rtl="0" eaLnBrk="1" latinLnBrk="0" hangingPunct="1">
        <a:lnSpc>
          <a:spcPct val="94000"/>
        </a:lnSpc>
        <a:spcBef>
          <a:spcPts val="281"/>
        </a:spcBef>
        <a:spcAft>
          <a:spcPts val="113"/>
        </a:spcAft>
        <a:buFont typeface="Franklin Gothic Book" panose="020B0503020102020204" pitchFamily="34" charset="0"/>
        <a:buChar char="–"/>
        <a:defRPr sz="1125" i="1" kern="1200" baseline="0">
          <a:solidFill>
            <a:schemeClr val="tx2"/>
          </a:solidFill>
          <a:latin typeface="+mn-lt"/>
          <a:ea typeface="+mn-ea"/>
          <a:cs typeface="+mn-cs"/>
        </a:defRPr>
      </a:lvl2pPr>
      <a:lvl3pPr marL="771799" indent="-216104" algn="l" defTabSz="385900" rtl="0" eaLnBrk="1" latinLnBrk="0" hangingPunct="1">
        <a:lnSpc>
          <a:spcPct val="94000"/>
        </a:lnSpc>
        <a:spcBef>
          <a:spcPts val="281"/>
        </a:spcBef>
        <a:spcAft>
          <a:spcPts val="113"/>
        </a:spcAft>
        <a:buFont typeface="Franklin Gothic Book" panose="020B0503020102020204" pitchFamily="34" charset="0"/>
        <a:buChar char="■"/>
        <a:defRPr sz="1013" kern="1200" baseline="0">
          <a:solidFill>
            <a:schemeClr val="tx2"/>
          </a:solidFill>
          <a:latin typeface="+mn-lt"/>
          <a:ea typeface="+mn-ea"/>
          <a:cs typeface="+mn-cs"/>
        </a:defRPr>
      </a:lvl3pPr>
      <a:lvl4pPr marL="1029066" indent="-216104" algn="l" defTabSz="385900" rtl="0" eaLnBrk="1" latinLnBrk="0" hangingPunct="1">
        <a:lnSpc>
          <a:spcPct val="94000"/>
        </a:lnSpc>
        <a:spcBef>
          <a:spcPts val="281"/>
        </a:spcBef>
        <a:spcAft>
          <a:spcPts val="113"/>
        </a:spcAft>
        <a:buFont typeface="Franklin Gothic Book" panose="020B0503020102020204" pitchFamily="34" charset="0"/>
        <a:buChar char="–"/>
        <a:defRPr sz="1013" i="1" kern="1200" baseline="0">
          <a:solidFill>
            <a:schemeClr val="tx2"/>
          </a:solidFill>
          <a:latin typeface="+mn-lt"/>
          <a:ea typeface="+mn-ea"/>
          <a:cs typeface="+mn-cs"/>
        </a:defRPr>
      </a:lvl4pPr>
      <a:lvl5pPr marL="1286332" indent="-216104" algn="l" defTabSz="385900" rtl="0" eaLnBrk="1" latinLnBrk="0" hangingPunct="1">
        <a:lnSpc>
          <a:spcPct val="94000"/>
        </a:lnSpc>
        <a:spcBef>
          <a:spcPts val="281"/>
        </a:spcBef>
        <a:spcAft>
          <a:spcPts val="113"/>
        </a:spcAft>
        <a:buFont typeface="Franklin Gothic Book" panose="020B0503020102020204" pitchFamily="34" charset="0"/>
        <a:buChar char="■"/>
        <a:defRPr sz="900" kern="1200" baseline="0">
          <a:solidFill>
            <a:schemeClr val="tx2"/>
          </a:solidFill>
          <a:latin typeface="+mn-lt"/>
          <a:ea typeface="+mn-ea"/>
          <a:cs typeface="+mn-cs"/>
        </a:defRPr>
      </a:lvl5pPr>
      <a:lvl6pPr marL="1543599" indent="-216104" algn="l" defTabSz="385900" rtl="0" eaLnBrk="1" latinLnBrk="0" hangingPunct="1">
        <a:lnSpc>
          <a:spcPct val="94000"/>
        </a:lnSpc>
        <a:spcBef>
          <a:spcPts val="281"/>
        </a:spcBef>
        <a:spcAft>
          <a:spcPts val="113"/>
        </a:spcAft>
        <a:buFont typeface="Franklin Gothic Book" panose="020B0503020102020204" pitchFamily="34" charset="0"/>
        <a:buChar char="–"/>
        <a:defRPr sz="900" i="1" kern="1200" baseline="0">
          <a:solidFill>
            <a:schemeClr val="tx2"/>
          </a:solidFill>
          <a:latin typeface="+mn-lt"/>
          <a:ea typeface="+mn-ea"/>
          <a:cs typeface="+mn-cs"/>
        </a:defRPr>
      </a:lvl6pPr>
      <a:lvl7pPr marL="1800865" indent="-216104" algn="l" defTabSz="385900" rtl="0" eaLnBrk="1" latinLnBrk="0" hangingPunct="1">
        <a:lnSpc>
          <a:spcPct val="94000"/>
        </a:lnSpc>
        <a:spcBef>
          <a:spcPts val="281"/>
        </a:spcBef>
        <a:spcAft>
          <a:spcPts val="113"/>
        </a:spcAft>
        <a:buFont typeface="Franklin Gothic Book" panose="020B0503020102020204" pitchFamily="34" charset="0"/>
        <a:buChar char="■"/>
        <a:defRPr sz="788" kern="1200" baseline="0">
          <a:solidFill>
            <a:schemeClr val="tx2"/>
          </a:solidFill>
          <a:latin typeface="+mn-lt"/>
          <a:ea typeface="+mn-ea"/>
          <a:cs typeface="+mn-cs"/>
        </a:defRPr>
      </a:lvl7pPr>
      <a:lvl8pPr marL="2058132" indent="-216104" algn="l" defTabSz="385900" rtl="0" eaLnBrk="1" latinLnBrk="0" hangingPunct="1">
        <a:lnSpc>
          <a:spcPct val="94000"/>
        </a:lnSpc>
        <a:spcBef>
          <a:spcPts val="281"/>
        </a:spcBef>
        <a:spcAft>
          <a:spcPts val="113"/>
        </a:spcAft>
        <a:buFont typeface="Franklin Gothic Book" panose="020B0503020102020204" pitchFamily="34" charset="0"/>
        <a:buChar char="–"/>
        <a:defRPr sz="788" i="1" kern="1200" baseline="0">
          <a:solidFill>
            <a:schemeClr val="tx2"/>
          </a:solidFill>
          <a:latin typeface="+mn-lt"/>
          <a:ea typeface="+mn-ea"/>
          <a:cs typeface="+mn-cs"/>
        </a:defRPr>
      </a:lvl8pPr>
      <a:lvl9pPr marL="2315398" indent="-216104" algn="l" defTabSz="385900" rtl="0" eaLnBrk="1" latinLnBrk="0" hangingPunct="1">
        <a:lnSpc>
          <a:spcPct val="94000"/>
        </a:lnSpc>
        <a:spcBef>
          <a:spcPts val="281"/>
        </a:spcBef>
        <a:spcAft>
          <a:spcPts val="113"/>
        </a:spcAft>
        <a:buFont typeface="Franklin Gothic Book" panose="020B0503020102020204" pitchFamily="34" charset="0"/>
        <a:buChar char="■"/>
        <a:defRPr sz="788" kern="1200" baseline="0">
          <a:solidFill>
            <a:schemeClr val="tx2"/>
          </a:solidFill>
          <a:latin typeface="+mn-lt"/>
          <a:ea typeface="+mn-ea"/>
          <a:cs typeface="+mn-cs"/>
        </a:defRPr>
      </a:lvl9pPr>
    </p:bodyStyle>
    <p:otherStyle>
      <a:defPPr>
        <a:defRPr lang="en-US"/>
      </a:defPPr>
      <a:lvl1pPr marL="0" algn="l" defTabSz="385900" rtl="0" eaLnBrk="1" latinLnBrk="0" hangingPunct="1">
        <a:defRPr sz="760" kern="1200">
          <a:solidFill>
            <a:schemeClr val="tx1"/>
          </a:solidFill>
          <a:latin typeface="+mn-lt"/>
          <a:ea typeface="+mn-ea"/>
          <a:cs typeface="+mn-cs"/>
        </a:defRPr>
      </a:lvl1pPr>
      <a:lvl2pPr marL="192950" algn="l" defTabSz="385900" rtl="0" eaLnBrk="1" latinLnBrk="0" hangingPunct="1">
        <a:defRPr sz="760" kern="1200">
          <a:solidFill>
            <a:schemeClr val="tx1"/>
          </a:solidFill>
          <a:latin typeface="+mn-lt"/>
          <a:ea typeface="+mn-ea"/>
          <a:cs typeface="+mn-cs"/>
        </a:defRPr>
      </a:lvl2pPr>
      <a:lvl3pPr marL="385900" algn="l" defTabSz="385900" rtl="0" eaLnBrk="1" latinLnBrk="0" hangingPunct="1">
        <a:defRPr sz="760" kern="1200">
          <a:solidFill>
            <a:schemeClr val="tx1"/>
          </a:solidFill>
          <a:latin typeface="+mn-lt"/>
          <a:ea typeface="+mn-ea"/>
          <a:cs typeface="+mn-cs"/>
        </a:defRPr>
      </a:lvl3pPr>
      <a:lvl4pPr marL="578849" algn="l" defTabSz="385900" rtl="0" eaLnBrk="1" latinLnBrk="0" hangingPunct="1">
        <a:defRPr sz="760" kern="1200">
          <a:solidFill>
            <a:schemeClr val="tx1"/>
          </a:solidFill>
          <a:latin typeface="+mn-lt"/>
          <a:ea typeface="+mn-ea"/>
          <a:cs typeface="+mn-cs"/>
        </a:defRPr>
      </a:lvl4pPr>
      <a:lvl5pPr marL="771799" algn="l" defTabSz="385900" rtl="0" eaLnBrk="1" latinLnBrk="0" hangingPunct="1">
        <a:defRPr sz="760" kern="1200">
          <a:solidFill>
            <a:schemeClr val="tx1"/>
          </a:solidFill>
          <a:latin typeface="+mn-lt"/>
          <a:ea typeface="+mn-ea"/>
          <a:cs typeface="+mn-cs"/>
        </a:defRPr>
      </a:lvl5pPr>
      <a:lvl6pPr marL="964749" algn="l" defTabSz="385900" rtl="0" eaLnBrk="1" latinLnBrk="0" hangingPunct="1">
        <a:defRPr sz="760" kern="1200">
          <a:solidFill>
            <a:schemeClr val="tx1"/>
          </a:solidFill>
          <a:latin typeface="+mn-lt"/>
          <a:ea typeface="+mn-ea"/>
          <a:cs typeface="+mn-cs"/>
        </a:defRPr>
      </a:lvl6pPr>
      <a:lvl7pPr marL="1157699" algn="l" defTabSz="385900" rtl="0" eaLnBrk="1" latinLnBrk="0" hangingPunct="1">
        <a:defRPr sz="760" kern="1200">
          <a:solidFill>
            <a:schemeClr val="tx1"/>
          </a:solidFill>
          <a:latin typeface="+mn-lt"/>
          <a:ea typeface="+mn-ea"/>
          <a:cs typeface="+mn-cs"/>
        </a:defRPr>
      </a:lvl7pPr>
      <a:lvl8pPr marL="1350649" algn="l" defTabSz="385900" rtl="0" eaLnBrk="1" latinLnBrk="0" hangingPunct="1">
        <a:defRPr sz="760" kern="1200">
          <a:solidFill>
            <a:schemeClr val="tx1"/>
          </a:solidFill>
          <a:latin typeface="+mn-lt"/>
          <a:ea typeface="+mn-ea"/>
          <a:cs typeface="+mn-cs"/>
        </a:defRPr>
      </a:lvl8pPr>
      <a:lvl9pPr marL="1543599" algn="l" defTabSz="385900" rtl="0" eaLnBrk="1" latinLnBrk="0" hangingPunct="1">
        <a:defRPr sz="76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64;p13">
            <a:extLst>
              <a:ext uri="{FF2B5EF4-FFF2-40B4-BE49-F238E27FC236}">
                <a16:creationId xmlns:a16="http://schemas.microsoft.com/office/drawing/2014/main" id="{D5B032FE-0484-9487-0281-AD1530EEB4FC}"/>
              </a:ext>
            </a:extLst>
          </p:cNvPr>
          <p:cNvPicPr preferRelativeResize="0"/>
          <p:nvPr/>
        </p:nvPicPr>
        <p:blipFill rotWithShape="1">
          <a:blip r:embed="rId2">
            <a:alphaModFix/>
          </a:blip>
          <a:srcRect l="17772" r="17785" b="18153"/>
          <a:stretch/>
        </p:blipFill>
        <p:spPr>
          <a:xfrm>
            <a:off x="1292042" y="0"/>
            <a:ext cx="2399033" cy="881529"/>
          </a:xfrm>
          <a:prstGeom prst="rect">
            <a:avLst/>
          </a:prstGeom>
          <a:noFill/>
          <a:ln>
            <a:noFill/>
          </a:ln>
        </p:spPr>
      </p:pic>
      <p:sp>
        <p:nvSpPr>
          <p:cNvPr id="9" name="Rectángulo 8">
            <a:extLst>
              <a:ext uri="{FF2B5EF4-FFF2-40B4-BE49-F238E27FC236}">
                <a16:creationId xmlns:a16="http://schemas.microsoft.com/office/drawing/2014/main" id="{22C539A1-ABE5-9136-4B16-3C3253921AAE}"/>
              </a:ext>
            </a:extLst>
          </p:cNvPr>
          <p:cNvSpPr/>
          <p:nvPr/>
        </p:nvSpPr>
        <p:spPr>
          <a:xfrm>
            <a:off x="0" y="0"/>
            <a:ext cx="1292042" cy="881529"/>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AR" b="1" dirty="0">
                <a:solidFill>
                  <a:schemeClr val="tx1"/>
                </a:solidFill>
                <a:latin typeface="Arial" panose="020B0604020202020204" pitchFamily="34" charset="0"/>
                <a:cs typeface="Arial" panose="020B0604020202020204" pitchFamily="34" charset="0"/>
              </a:rPr>
              <a:t>P-044</a:t>
            </a:r>
          </a:p>
        </p:txBody>
      </p:sp>
      <p:pic>
        <p:nvPicPr>
          <p:cNvPr id="5" name="Google Shape;66;p13" descr="V Congreso Hospital Muñiz 2015">
            <a:extLst>
              <a:ext uri="{FF2B5EF4-FFF2-40B4-BE49-F238E27FC236}">
                <a16:creationId xmlns:a16="http://schemas.microsoft.com/office/drawing/2014/main" id="{B3768C2A-F59F-7773-BF5F-6E4B2E3753D7}"/>
              </a:ext>
            </a:extLst>
          </p:cNvPr>
          <p:cNvPicPr preferRelativeResize="0"/>
          <p:nvPr/>
        </p:nvPicPr>
        <p:blipFill rotWithShape="1">
          <a:blip r:embed="rId3">
            <a:alphaModFix/>
          </a:blip>
          <a:srcRect l="22992" t="34601" r="60824" b="34660"/>
          <a:stretch/>
        </p:blipFill>
        <p:spPr>
          <a:xfrm>
            <a:off x="4188896" y="509349"/>
            <a:ext cx="431301" cy="351241"/>
          </a:xfrm>
          <a:prstGeom prst="ellipse">
            <a:avLst/>
          </a:prstGeom>
          <a:noFill/>
          <a:ln>
            <a:noFill/>
          </a:ln>
        </p:spPr>
      </p:pic>
      <p:sp>
        <p:nvSpPr>
          <p:cNvPr id="6" name="CuadroTexto 5">
            <a:extLst>
              <a:ext uri="{FF2B5EF4-FFF2-40B4-BE49-F238E27FC236}">
                <a16:creationId xmlns:a16="http://schemas.microsoft.com/office/drawing/2014/main" id="{1939C606-C1D8-BE0E-F5AA-B3DB8EBC174C}"/>
              </a:ext>
            </a:extLst>
          </p:cNvPr>
          <p:cNvSpPr txBox="1"/>
          <p:nvPr/>
        </p:nvSpPr>
        <p:spPr>
          <a:xfrm>
            <a:off x="381111" y="1674524"/>
            <a:ext cx="4610550" cy="381323"/>
          </a:xfrm>
          <a:prstGeom prst="rect">
            <a:avLst/>
          </a:prstGeom>
          <a:noFill/>
        </p:spPr>
        <p:txBody>
          <a:bodyPr wrap="square">
            <a:spAutoFit/>
          </a:bodyPr>
          <a:lstStyle/>
          <a:p>
            <a:pPr algn="just">
              <a:lnSpc>
                <a:spcPct val="107000"/>
              </a:lnSpc>
              <a:spcAft>
                <a:spcPts val="800"/>
              </a:spcAft>
            </a:pPr>
            <a:r>
              <a:rPr lang="es-AR" sz="900" b="1" dirty="0">
                <a:latin typeface="Arial" panose="020B0604020202020204" pitchFamily="34" charset="0"/>
                <a:cs typeface="Arial" panose="020B0604020202020204" pitchFamily="34" charset="0"/>
              </a:rPr>
              <a:t>Borja Roger, Garay Julieta, De </a:t>
            </a:r>
            <a:r>
              <a:rPr lang="es-AR" sz="900" b="1" dirty="0" err="1">
                <a:latin typeface="Arial" panose="020B0604020202020204" pitchFamily="34" charset="0"/>
                <a:cs typeface="Arial" panose="020B0604020202020204" pitchFamily="34" charset="0"/>
              </a:rPr>
              <a:t>Cunto</a:t>
            </a:r>
            <a:r>
              <a:rPr lang="es-AR" sz="900" b="1" dirty="0">
                <a:latin typeface="Arial" panose="020B0604020202020204" pitchFamily="34" charset="0"/>
                <a:cs typeface="Arial" panose="020B0604020202020204" pitchFamily="34" charset="0"/>
              </a:rPr>
              <a:t> Julieta, </a:t>
            </a:r>
            <a:r>
              <a:rPr lang="es-AR" sz="900" b="1" dirty="0" err="1">
                <a:latin typeface="Arial" panose="020B0604020202020204" pitchFamily="34" charset="0"/>
                <a:cs typeface="Arial" panose="020B0604020202020204" pitchFamily="34" charset="0"/>
              </a:rPr>
              <a:t>Priarone</a:t>
            </a:r>
            <a:r>
              <a:rPr lang="es-AR" sz="900" b="1" dirty="0">
                <a:latin typeface="Arial" panose="020B0604020202020204" pitchFamily="34" charset="0"/>
                <a:cs typeface="Arial" panose="020B0604020202020204" pitchFamily="34" charset="0"/>
              </a:rPr>
              <a:t> María, Sánchez </a:t>
            </a:r>
            <a:r>
              <a:rPr lang="es-AR" sz="900" b="1" dirty="0" err="1">
                <a:latin typeface="Arial" panose="020B0604020202020204" pitchFamily="34" charset="0"/>
                <a:cs typeface="Arial" panose="020B0604020202020204" pitchFamily="34" charset="0"/>
              </a:rPr>
              <a:t>Cunto</a:t>
            </a:r>
            <a:r>
              <a:rPr lang="es-AR" sz="900" b="1" dirty="0">
                <a:latin typeface="Arial" panose="020B0604020202020204" pitchFamily="34" charset="0"/>
                <a:cs typeface="Arial" panose="020B0604020202020204" pitchFamily="34" charset="0"/>
              </a:rPr>
              <a:t> Milagro, Langer Anahí, García Ana, Palmero Domingo. </a:t>
            </a:r>
          </a:p>
        </p:txBody>
      </p:sp>
      <p:sp>
        <p:nvSpPr>
          <p:cNvPr id="7" name="Google Shape;67;p13">
            <a:extLst>
              <a:ext uri="{FF2B5EF4-FFF2-40B4-BE49-F238E27FC236}">
                <a16:creationId xmlns:a16="http://schemas.microsoft.com/office/drawing/2014/main" id="{38E24038-A633-E233-5F64-FE41CBC8370A}"/>
              </a:ext>
            </a:extLst>
          </p:cNvPr>
          <p:cNvSpPr txBox="1">
            <a:spLocks/>
          </p:cNvSpPr>
          <p:nvPr/>
        </p:nvSpPr>
        <p:spPr>
          <a:xfrm>
            <a:off x="-1250" y="878099"/>
            <a:ext cx="5146337" cy="762193"/>
          </a:xfrm>
          <a:prstGeom prst="rect">
            <a:avLst/>
          </a:prstGeom>
          <a:ln/>
        </p:spPr>
        <p:style>
          <a:lnRef idx="1">
            <a:schemeClr val="accent1"/>
          </a:lnRef>
          <a:fillRef idx="3">
            <a:schemeClr val="accent1"/>
          </a:fillRef>
          <a:effectRef idx="2">
            <a:schemeClr val="accent1"/>
          </a:effectRef>
          <a:fontRef idx="minor">
            <a:schemeClr val="lt1"/>
          </a:fontRef>
        </p:style>
        <p:txBody>
          <a:bodyPr spcFirstLastPara="1" vert="horz" wrap="square" lIns="91425" tIns="91425" rIns="91425" bIns="91425" rtlCol="0" anchor="t" anchorCtr="0">
            <a:noAutofit/>
          </a:bodyPr>
          <a:lstStyle>
            <a:lvl1pPr algn="l" defTabSz="257270" rtl="0" eaLnBrk="1" latinLnBrk="0" hangingPunct="1">
              <a:spcBef>
                <a:spcPct val="0"/>
              </a:spcBef>
              <a:buNone/>
              <a:defRPr sz="2363"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Aft>
                <a:spcPts val="800"/>
              </a:spcAft>
            </a:pPr>
            <a:r>
              <a:rPr lang="es-AR" sz="1200" b="1" dirty="0">
                <a:solidFill>
                  <a:schemeClr val="tx1"/>
                </a:solidFill>
                <a:latin typeface="Arial" panose="020B0604020202020204" pitchFamily="34" charset="0"/>
                <a:cs typeface="Arial" panose="020B0604020202020204" pitchFamily="34" charset="0"/>
              </a:rPr>
              <a:t>SÍNDROME INFLAMATORIO DE RECONSTITUCIÓN INMUNE (SIRI) EN TUBERCULOSIS PULMONAR AVANZADA EN PACIENTE HIV DE RECIÉNTE DIAGNÓSTICO.</a:t>
            </a:r>
          </a:p>
        </p:txBody>
      </p:sp>
      <p:sp>
        <p:nvSpPr>
          <p:cNvPr id="8" name="Google Shape;65;p13">
            <a:extLst>
              <a:ext uri="{FF2B5EF4-FFF2-40B4-BE49-F238E27FC236}">
                <a16:creationId xmlns:a16="http://schemas.microsoft.com/office/drawing/2014/main" id="{4AA0D48F-BACE-A970-F3DE-8DD277045F68}"/>
              </a:ext>
            </a:extLst>
          </p:cNvPr>
          <p:cNvSpPr txBox="1"/>
          <p:nvPr/>
        </p:nvSpPr>
        <p:spPr>
          <a:xfrm>
            <a:off x="3404473" y="241982"/>
            <a:ext cx="2000148" cy="26736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100"/>
              <a:buFont typeface="Arial"/>
              <a:buNone/>
            </a:pPr>
            <a:r>
              <a:rPr lang="es-AR" sz="900" b="1" i="0" u="none" strike="noStrike" cap="none" dirty="0"/>
              <a:t>Hospital de </a:t>
            </a:r>
            <a:r>
              <a:rPr lang="es-AR" sz="900" b="1" dirty="0"/>
              <a:t>I</a:t>
            </a:r>
            <a:r>
              <a:rPr lang="es-AR" sz="900" b="1" i="0" u="none" strike="noStrike" cap="none" dirty="0"/>
              <a:t>nfeccio</a:t>
            </a:r>
            <a:r>
              <a:rPr lang="es-AR" sz="900" b="1" dirty="0"/>
              <a:t>sas</a:t>
            </a:r>
            <a:endParaRPr sz="900" b="1" dirty="0"/>
          </a:p>
          <a:p>
            <a:pPr marL="0" marR="0" lvl="0" indent="0" algn="ctr" rtl="0">
              <a:lnSpc>
                <a:spcPct val="100000"/>
              </a:lnSpc>
              <a:spcBef>
                <a:spcPts val="0"/>
              </a:spcBef>
              <a:spcAft>
                <a:spcPts val="0"/>
              </a:spcAft>
              <a:buClr>
                <a:srgbClr val="FFFFFF"/>
              </a:buClr>
              <a:buSzPts val="1100"/>
              <a:buFont typeface="Arial"/>
              <a:buNone/>
            </a:pPr>
            <a:r>
              <a:rPr lang="es-AR" sz="900" b="1" i="0" u="none" strike="noStrike" cap="none" dirty="0"/>
              <a:t>Francisco J. Muñiz</a:t>
            </a:r>
            <a:endParaRPr sz="900" b="1" dirty="0"/>
          </a:p>
        </p:txBody>
      </p:sp>
      <p:cxnSp>
        <p:nvCxnSpPr>
          <p:cNvPr id="15" name="Conector recto 14">
            <a:extLst>
              <a:ext uri="{FF2B5EF4-FFF2-40B4-BE49-F238E27FC236}">
                <a16:creationId xmlns:a16="http://schemas.microsoft.com/office/drawing/2014/main" id="{EAAB2E2F-1598-B4A9-3203-D67382620C10}"/>
              </a:ext>
            </a:extLst>
          </p:cNvPr>
          <p:cNvCxnSpPr>
            <a:cxnSpLocks/>
          </p:cNvCxnSpPr>
          <p:nvPr/>
        </p:nvCxnSpPr>
        <p:spPr>
          <a:xfrm>
            <a:off x="101273" y="2058418"/>
            <a:ext cx="4890593" cy="0"/>
          </a:xfrm>
          <a:prstGeom prst="line">
            <a:avLst/>
          </a:prstGeom>
          <a:ln w="19050">
            <a:solidFill>
              <a:schemeClr val="accent2">
                <a:shade val="60000"/>
              </a:schemeClr>
            </a:solidFill>
          </a:ln>
        </p:spPr>
        <p:style>
          <a:lnRef idx="1">
            <a:schemeClr val="accent2"/>
          </a:lnRef>
          <a:fillRef idx="0">
            <a:schemeClr val="accent2"/>
          </a:fillRef>
          <a:effectRef idx="0">
            <a:schemeClr val="accent2"/>
          </a:effectRef>
          <a:fontRef idx="minor">
            <a:schemeClr val="tx1"/>
          </a:fontRef>
        </p:style>
      </p:cxnSp>
      <p:sp>
        <p:nvSpPr>
          <p:cNvPr id="18" name="CuadroTexto 17">
            <a:extLst>
              <a:ext uri="{FF2B5EF4-FFF2-40B4-BE49-F238E27FC236}">
                <a16:creationId xmlns:a16="http://schemas.microsoft.com/office/drawing/2014/main" id="{93CD6519-5DA1-74F6-2E51-16861333F493}"/>
              </a:ext>
            </a:extLst>
          </p:cNvPr>
          <p:cNvSpPr txBox="1"/>
          <p:nvPr/>
        </p:nvSpPr>
        <p:spPr>
          <a:xfrm>
            <a:off x="360446" y="2155743"/>
            <a:ext cx="4603810" cy="674287"/>
          </a:xfrm>
          <a:prstGeom prst="rect">
            <a:avLst/>
          </a:prstGeom>
          <a:noFill/>
          <a:ln>
            <a:solidFill>
              <a:schemeClr val="accent2"/>
            </a:solidFill>
          </a:ln>
        </p:spPr>
        <p:txBody>
          <a:bodyPr wrap="square">
            <a:spAutoFit/>
          </a:bodyPr>
          <a:lstStyle/>
          <a:p>
            <a:pPr algn="just">
              <a:lnSpc>
                <a:spcPct val="107000"/>
              </a:lnSpc>
              <a:spcAft>
                <a:spcPts val="800"/>
              </a:spcAft>
            </a:pPr>
            <a:r>
              <a:rPr lang="es-AR" sz="900" b="1" dirty="0">
                <a:latin typeface="Arial" panose="020B0604020202020204" pitchFamily="34" charset="0"/>
                <a:cs typeface="Arial" panose="020B0604020202020204" pitchFamily="34" charset="0"/>
              </a:rPr>
              <a:t>Introducción: </a:t>
            </a:r>
            <a:r>
              <a:rPr lang="es-AR" sz="900" dirty="0">
                <a:latin typeface="Arial" panose="020B0604020202020204" pitchFamily="34" charset="0"/>
                <a:cs typeface="Arial" panose="020B0604020202020204" pitchFamily="34" charset="0"/>
              </a:rPr>
              <a:t>El SIRI, es una reacción adversa de la restauración de la respuesta inmune específica frente a diversos patógenos u otras condiciones clínicas durante las primeras semanas o meses desde el inicio de la terapia antirretroviral (TARV) en pacientes que viven con HIV.</a:t>
            </a:r>
          </a:p>
        </p:txBody>
      </p:sp>
      <p:sp>
        <p:nvSpPr>
          <p:cNvPr id="24" name="CuadroTexto 23">
            <a:extLst>
              <a:ext uri="{FF2B5EF4-FFF2-40B4-BE49-F238E27FC236}">
                <a16:creationId xmlns:a16="http://schemas.microsoft.com/office/drawing/2014/main" id="{838D5636-6A5F-99BB-9B54-35AAB6B5F775}"/>
              </a:ext>
            </a:extLst>
          </p:cNvPr>
          <p:cNvSpPr txBox="1"/>
          <p:nvPr/>
        </p:nvSpPr>
        <p:spPr>
          <a:xfrm>
            <a:off x="2734499" y="6229802"/>
            <a:ext cx="2231643" cy="1711559"/>
          </a:xfrm>
          <a:prstGeom prst="rect">
            <a:avLst/>
          </a:prstGeom>
          <a:noFill/>
          <a:ln>
            <a:solidFill>
              <a:schemeClr val="accent2"/>
            </a:solidFill>
          </a:ln>
        </p:spPr>
        <p:txBody>
          <a:bodyPr wrap="square">
            <a:spAutoFit/>
          </a:bodyPr>
          <a:lstStyle/>
          <a:p>
            <a:pPr algn="just">
              <a:lnSpc>
                <a:spcPct val="107000"/>
              </a:lnSpc>
              <a:spcAft>
                <a:spcPts val="800"/>
              </a:spcAft>
            </a:pPr>
            <a:r>
              <a:rPr lang="es-AR" sz="900" dirty="0">
                <a:effectLst/>
                <a:latin typeface="Arial" panose="020B0604020202020204" pitchFamily="34" charset="0"/>
                <a:ea typeface="Calibri" panose="020F0502020204030204" pitchFamily="34" charset="0"/>
                <a:cs typeface="Arial" panose="020B0604020202020204" pitchFamily="34" charset="0"/>
              </a:rPr>
              <a:t>Se realizo nueva carga viral: 287 log 2,5 con persistencia febril, se realiza prueba terapéutica con naproxeno resultado negativo, se reinterpreta en comité multidisciplinario, como síndrome de reconstitución inmune iniciando tratamiento con corticoterapia. Al momento paciente presenta mejoría clínica, afebril, sin requerimiento de oxígeno suplementario. se dan pautas de alarma y Alta.</a:t>
            </a:r>
          </a:p>
        </p:txBody>
      </p:sp>
      <p:sp>
        <p:nvSpPr>
          <p:cNvPr id="20" name="CuadroTexto 19">
            <a:extLst>
              <a:ext uri="{FF2B5EF4-FFF2-40B4-BE49-F238E27FC236}">
                <a16:creationId xmlns:a16="http://schemas.microsoft.com/office/drawing/2014/main" id="{A089C0FB-668E-7900-D647-7091DCB0BA5F}"/>
              </a:ext>
            </a:extLst>
          </p:cNvPr>
          <p:cNvSpPr txBox="1"/>
          <p:nvPr/>
        </p:nvSpPr>
        <p:spPr>
          <a:xfrm>
            <a:off x="360446" y="2893021"/>
            <a:ext cx="4603810" cy="1267014"/>
          </a:xfrm>
          <a:prstGeom prst="rect">
            <a:avLst/>
          </a:prstGeom>
          <a:noFill/>
          <a:ln>
            <a:solidFill>
              <a:schemeClr val="accent2"/>
            </a:solidFill>
          </a:ln>
        </p:spPr>
        <p:txBody>
          <a:bodyPr wrap="square">
            <a:spAutoFit/>
          </a:bodyPr>
          <a:lstStyle/>
          <a:p>
            <a:pPr algn="just">
              <a:lnSpc>
                <a:spcPct val="107000"/>
              </a:lnSpc>
              <a:spcAft>
                <a:spcPts val="800"/>
              </a:spcAft>
            </a:pPr>
            <a:r>
              <a:rPr lang="es-AR" sz="900" b="1" dirty="0">
                <a:latin typeface="Arial" panose="020B0604020202020204" pitchFamily="34" charset="0"/>
                <a:cs typeface="Arial" panose="020B0604020202020204" pitchFamily="34" charset="0"/>
              </a:rPr>
              <a:t>Caso clínico: </a:t>
            </a:r>
            <a:r>
              <a:rPr lang="es-AR" sz="900" dirty="0">
                <a:latin typeface="Arial" panose="020B0604020202020204" pitchFamily="34" charset="0"/>
                <a:cs typeface="Arial" panose="020B0604020202020204" pitchFamily="34" charset="0"/>
              </a:rPr>
              <a:t>Paciente masculino de 40 años de edad con antecedentes de </a:t>
            </a:r>
            <a:r>
              <a:rPr lang="es-AR" sz="900" dirty="0" err="1">
                <a:latin typeface="Arial" panose="020B0604020202020204" pitchFamily="34" charset="0"/>
                <a:cs typeface="Arial" panose="020B0604020202020204" pitchFamily="34" charset="0"/>
              </a:rPr>
              <a:t>Tbq</a:t>
            </a:r>
            <a:r>
              <a:rPr lang="es-AR" sz="900" dirty="0">
                <a:latin typeface="Arial" panose="020B0604020202020204" pitchFamily="34" charset="0"/>
                <a:cs typeface="Arial" panose="020B0604020202020204" pitchFamily="34" charset="0"/>
              </a:rPr>
              <a:t> 10 p/y, consumo de drogas ilícitas, privación de la libertad, esplenectomizado. Consulto a guardia debido a síndrome de impregnación, disnea </a:t>
            </a:r>
            <a:r>
              <a:rPr lang="es-AR" sz="900" dirty="0" err="1">
                <a:latin typeface="Arial" panose="020B0604020202020204" pitchFamily="34" charset="0"/>
                <a:cs typeface="Arial" panose="020B0604020202020204" pitchFamily="34" charset="0"/>
              </a:rPr>
              <a:t>mMrc</a:t>
            </a:r>
            <a:r>
              <a:rPr lang="es-AR" sz="900" dirty="0">
                <a:latin typeface="Arial" panose="020B0604020202020204" pitchFamily="34" charset="0"/>
                <a:cs typeface="Arial" panose="020B0604020202020204" pitchFamily="34" charset="0"/>
              </a:rPr>
              <a:t> 2-3 y tos con expectoración. Se realiza baciloscopia el 06/07/2023 con BAAR +++, se realiza test rápido de HIV +  (CV 2,611.601 LOG 6,4 CD4  927 CEL 21%),  En tac de tórax se observa compromiso bilateral con múltiples cavidades a predominio de lóbulos superiores y lóbulos inferiores derrame pleural bilateral, Evolucionando con requerimiento de oxígeno a bajo flujo, por lo que se decide inicio de tratamiento con H E R </a:t>
            </a:r>
            <a:r>
              <a:rPr lang="es-AR" sz="900" dirty="0" err="1">
                <a:latin typeface="Arial" panose="020B0604020202020204" pitchFamily="34" charset="0"/>
                <a:cs typeface="Arial" panose="020B0604020202020204" pitchFamily="34" charset="0"/>
              </a:rPr>
              <a:t>Lvx</a:t>
            </a:r>
            <a:r>
              <a:rPr lang="es-AR" sz="900" dirty="0">
                <a:latin typeface="Arial" panose="020B0604020202020204" pitchFamily="34" charset="0"/>
                <a:cs typeface="Arial" panose="020B0604020202020204" pitchFamily="34" charset="0"/>
              </a:rPr>
              <a:t>.</a:t>
            </a:r>
          </a:p>
        </p:txBody>
      </p:sp>
      <p:sp>
        <p:nvSpPr>
          <p:cNvPr id="26" name="CuadroTexto 25">
            <a:extLst>
              <a:ext uri="{FF2B5EF4-FFF2-40B4-BE49-F238E27FC236}">
                <a16:creationId xmlns:a16="http://schemas.microsoft.com/office/drawing/2014/main" id="{E8AE1E80-39A9-73D5-3A3F-D3C923081961}"/>
              </a:ext>
            </a:extLst>
          </p:cNvPr>
          <p:cNvSpPr txBox="1"/>
          <p:nvPr/>
        </p:nvSpPr>
        <p:spPr>
          <a:xfrm>
            <a:off x="360446" y="7996923"/>
            <a:ext cx="4603810" cy="1118832"/>
          </a:xfrm>
          <a:prstGeom prst="rect">
            <a:avLst/>
          </a:prstGeom>
          <a:noFill/>
          <a:ln>
            <a:solidFill>
              <a:schemeClr val="accent2"/>
            </a:solidFill>
          </a:ln>
        </p:spPr>
        <p:txBody>
          <a:bodyPr wrap="square">
            <a:spAutoFit/>
          </a:bodyPr>
          <a:lstStyle/>
          <a:p>
            <a:pPr algn="just">
              <a:lnSpc>
                <a:spcPct val="107000"/>
              </a:lnSpc>
              <a:spcAft>
                <a:spcPts val="800"/>
              </a:spcAft>
            </a:pPr>
            <a:r>
              <a:rPr lang="es-AR" sz="900" b="1" dirty="0">
                <a:effectLst/>
                <a:latin typeface="Arial" panose="020B0604020202020204" pitchFamily="34" charset="0"/>
                <a:ea typeface="Calibri" panose="020F0502020204030204" pitchFamily="34" charset="0"/>
                <a:cs typeface="Arial" panose="020B0604020202020204" pitchFamily="34" charset="0"/>
              </a:rPr>
              <a:t>Discusión y conclusiones:</a:t>
            </a:r>
            <a:r>
              <a:rPr lang="es-AR" sz="900" dirty="0">
                <a:effectLst/>
                <a:latin typeface="Arial" panose="020B0604020202020204" pitchFamily="34" charset="0"/>
                <a:ea typeface="Calibri" panose="020F0502020204030204" pitchFamily="34" charset="0"/>
                <a:cs typeface="Arial" panose="020B0604020202020204" pitchFamily="34" charset="0"/>
              </a:rPr>
              <a:t> En pacientes con TBC pulmonar y HIV de reciente diagnóstico es un desafío el inicio de medicación </a:t>
            </a:r>
            <a:r>
              <a:rPr lang="es-AR" sz="900" dirty="0" err="1">
                <a:effectLst/>
                <a:latin typeface="Arial" panose="020B0604020202020204" pitchFamily="34" charset="0"/>
                <a:ea typeface="Calibri" panose="020F0502020204030204" pitchFamily="34" charset="0"/>
                <a:cs typeface="Arial" panose="020B0604020202020204" pitchFamily="34" charset="0"/>
              </a:rPr>
              <a:t>antifimica</a:t>
            </a:r>
            <a:r>
              <a:rPr lang="es-AR" sz="900" dirty="0">
                <a:effectLst/>
                <a:latin typeface="Arial" panose="020B0604020202020204" pitchFamily="34" charset="0"/>
                <a:ea typeface="Calibri" panose="020F0502020204030204" pitchFamily="34" charset="0"/>
                <a:cs typeface="Arial" panose="020B0604020202020204" pitchFamily="34" charset="0"/>
              </a:rPr>
              <a:t> con antirretrovirales, por posibles complicaciones a nivel inmune. En primera instancia el paciente se presenta febril persistente, que a pesar de las medidas terapéuticas y descartando todas las etiologías de causa febril no mejora su clínica.  Al reinterpretarse como SIRI, e iniciar tratamiento corticoide, el paciente revierte el síndrome febril, logrando </a:t>
            </a:r>
            <a:r>
              <a:rPr lang="es-AR" sz="900" dirty="0" err="1">
                <a:effectLst/>
                <a:latin typeface="Arial" panose="020B0604020202020204" pitchFamily="34" charset="0"/>
                <a:ea typeface="Calibri" panose="020F0502020204030204" pitchFamily="34" charset="0"/>
                <a:cs typeface="Arial" panose="020B0604020202020204" pitchFamily="34" charset="0"/>
              </a:rPr>
              <a:t>externación</a:t>
            </a:r>
            <a:r>
              <a:rPr lang="es-AR" sz="900" dirty="0">
                <a:effectLst/>
                <a:latin typeface="Arial" panose="020B0604020202020204" pitchFamily="34" charset="0"/>
                <a:ea typeface="Calibri" panose="020F0502020204030204" pitchFamily="34" charset="0"/>
                <a:cs typeface="Arial" panose="020B0604020202020204" pitchFamily="34" charset="0"/>
              </a:rPr>
              <a:t> y controles favorables ambulatorios. </a:t>
            </a:r>
          </a:p>
        </p:txBody>
      </p:sp>
      <p:sp>
        <p:nvSpPr>
          <p:cNvPr id="22" name="CuadroTexto 21">
            <a:extLst>
              <a:ext uri="{FF2B5EF4-FFF2-40B4-BE49-F238E27FC236}">
                <a16:creationId xmlns:a16="http://schemas.microsoft.com/office/drawing/2014/main" id="{15D5AEAF-EC90-2DFB-4EF9-AD51F01D6CE4}"/>
              </a:ext>
            </a:extLst>
          </p:cNvPr>
          <p:cNvSpPr txBox="1"/>
          <p:nvPr/>
        </p:nvSpPr>
        <p:spPr>
          <a:xfrm>
            <a:off x="349423" y="4210321"/>
            <a:ext cx="2358210" cy="3740511"/>
          </a:xfrm>
          <a:prstGeom prst="rect">
            <a:avLst/>
          </a:prstGeom>
          <a:noFill/>
          <a:ln>
            <a:solidFill>
              <a:schemeClr val="accent2"/>
            </a:solidFill>
          </a:ln>
        </p:spPr>
        <p:txBody>
          <a:bodyPr wrap="square">
            <a:spAutoFit/>
          </a:bodyPr>
          <a:lstStyle/>
          <a:p>
            <a:pPr algn="just">
              <a:lnSpc>
                <a:spcPct val="107000"/>
              </a:lnSpc>
              <a:spcAft>
                <a:spcPts val="800"/>
              </a:spcAft>
            </a:pPr>
            <a:r>
              <a:rPr lang="es-AR" sz="900" dirty="0">
                <a:latin typeface="Arial" panose="020B0604020202020204" pitchFamily="34" charset="0"/>
                <a:cs typeface="Arial" panose="020B0604020202020204" pitchFamily="34" charset="0"/>
              </a:rPr>
              <a:t>Evoluciona con persistencia febril, realizándose hemocultivo x2, punción lumbar, Tac de cerebro, nuevo esputo y radiografía de tórax, no hallando nueva patología infecciosa agregada, se decide el día 02/08/2023 iniciar tratamiento para PJP con TMS  + corticoides, el 04/08/2023 presenta diarrea </a:t>
            </a:r>
            <a:r>
              <a:rPr lang="es-AR" sz="900" dirty="0" err="1">
                <a:latin typeface="Arial" panose="020B0604020202020204" pitchFamily="34" charset="0"/>
                <a:cs typeface="Arial" panose="020B0604020202020204" pitchFamily="34" charset="0"/>
              </a:rPr>
              <a:t>clostridial</a:t>
            </a:r>
            <a:r>
              <a:rPr lang="es-AR" sz="900" dirty="0">
                <a:latin typeface="Arial" panose="020B0604020202020204" pitchFamily="34" charset="0"/>
                <a:cs typeface="Arial" panose="020B0604020202020204" pitchFamily="34" charset="0"/>
              </a:rPr>
              <a:t> con toxina negativa cumpliendo esquema con vancomicina y metronidazol.</a:t>
            </a:r>
          </a:p>
          <a:p>
            <a:pPr algn="just">
              <a:lnSpc>
                <a:spcPct val="107000"/>
              </a:lnSpc>
              <a:spcAft>
                <a:spcPts val="800"/>
              </a:spcAft>
            </a:pPr>
            <a:r>
              <a:rPr lang="es-AR" sz="900" dirty="0">
                <a:latin typeface="Arial" panose="020B0604020202020204" pitchFamily="34" charset="0"/>
                <a:cs typeface="Arial" panose="020B0604020202020204" pitchFamily="34" charset="0"/>
              </a:rPr>
              <a:t>El 17/08/2023 por descenso de CD4 (631 CEL 18%) se inicia TARV. Debido a persistencia de registro febriles, insuficiencia respiratoria y progresión radiológica se inicia tratamiento empírico con piperacilina/tazobactam por probable neumonía intrahospitalaria, cumpliendo esquema. El 20/09/2023 febril persistente, se inicia antibiótico empírico con Meropenem, Se realiza endoscopia con BAL negativos, Ecocardiograma normal y en urocultivo rescate de E.coli, por lo que cumplió tratamiento con meropenem por ITU.</a:t>
            </a:r>
          </a:p>
        </p:txBody>
      </p:sp>
      <p:pic>
        <p:nvPicPr>
          <p:cNvPr id="3" name="Imagen 2">
            <a:extLst>
              <a:ext uri="{FF2B5EF4-FFF2-40B4-BE49-F238E27FC236}">
                <a16:creationId xmlns:a16="http://schemas.microsoft.com/office/drawing/2014/main" id="{8914BE45-F2B1-B7CF-D42E-8FFF33775EBE}"/>
              </a:ext>
            </a:extLst>
          </p:cNvPr>
          <p:cNvPicPr>
            <a:picLocks noChangeAspect="1"/>
          </p:cNvPicPr>
          <p:nvPr/>
        </p:nvPicPr>
        <p:blipFill rotWithShape="1">
          <a:blip r:embed="rId4"/>
          <a:srcRect l="22741" t="23194" r="6791" b="15450"/>
          <a:stretch/>
        </p:blipFill>
        <p:spPr>
          <a:xfrm>
            <a:off x="2782488" y="4223025"/>
            <a:ext cx="2181767" cy="1052041"/>
          </a:xfrm>
          <a:prstGeom prst="rect">
            <a:avLst/>
          </a:prstGeom>
        </p:spPr>
      </p:pic>
      <p:pic>
        <p:nvPicPr>
          <p:cNvPr id="11" name="Imagen 10">
            <a:extLst>
              <a:ext uri="{FF2B5EF4-FFF2-40B4-BE49-F238E27FC236}">
                <a16:creationId xmlns:a16="http://schemas.microsoft.com/office/drawing/2014/main" id="{D7A3F3FE-3804-3A66-1427-807F8000B454}"/>
              </a:ext>
            </a:extLst>
          </p:cNvPr>
          <p:cNvPicPr>
            <a:picLocks noChangeAspect="1"/>
          </p:cNvPicPr>
          <p:nvPr/>
        </p:nvPicPr>
        <p:blipFill rotWithShape="1">
          <a:blip r:embed="rId5"/>
          <a:srcRect l="22741" t="25750" r="42097" b="39806"/>
          <a:stretch/>
        </p:blipFill>
        <p:spPr>
          <a:xfrm>
            <a:off x="2782489" y="5321156"/>
            <a:ext cx="2181765" cy="853083"/>
          </a:xfrm>
          <a:prstGeom prst="rect">
            <a:avLst/>
          </a:prstGeom>
        </p:spPr>
      </p:pic>
      <p:sp>
        <p:nvSpPr>
          <p:cNvPr id="12" name="CuadroTexto 11">
            <a:extLst>
              <a:ext uri="{FF2B5EF4-FFF2-40B4-BE49-F238E27FC236}">
                <a16:creationId xmlns:a16="http://schemas.microsoft.com/office/drawing/2014/main" id="{859D2493-9363-8B16-13D5-8941BAED56C5}"/>
              </a:ext>
            </a:extLst>
          </p:cNvPr>
          <p:cNvSpPr txBox="1"/>
          <p:nvPr/>
        </p:nvSpPr>
        <p:spPr>
          <a:xfrm>
            <a:off x="5244095" y="1750142"/>
            <a:ext cx="1223450" cy="1588532"/>
          </a:xfrm>
          <a:prstGeom prst="rect">
            <a:avLst/>
          </a:prstGeom>
          <a:noFill/>
        </p:spPr>
        <p:txBody>
          <a:bodyPr wrap="square" rtlCol="0">
            <a:spAutoFit/>
          </a:bodyPr>
          <a:lstStyle/>
          <a:p>
            <a:endParaRPr lang="es-AR"/>
          </a:p>
        </p:txBody>
      </p:sp>
      <p:sp>
        <p:nvSpPr>
          <p:cNvPr id="13" name="CuadroTexto 12">
            <a:extLst>
              <a:ext uri="{FF2B5EF4-FFF2-40B4-BE49-F238E27FC236}">
                <a16:creationId xmlns:a16="http://schemas.microsoft.com/office/drawing/2014/main" id="{8998117D-8102-EB0E-6114-E2A212F428FF}"/>
              </a:ext>
            </a:extLst>
          </p:cNvPr>
          <p:cNvSpPr txBox="1"/>
          <p:nvPr/>
        </p:nvSpPr>
        <p:spPr>
          <a:xfrm>
            <a:off x="6558116" y="196645"/>
            <a:ext cx="184731" cy="369332"/>
          </a:xfrm>
          <a:prstGeom prst="rect">
            <a:avLst/>
          </a:prstGeom>
          <a:noFill/>
        </p:spPr>
        <p:txBody>
          <a:bodyPr wrap="none" rtlCol="0">
            <a:spAutoFit/>
          </a:bodyPr>
          <a:lstStyle/>
          <a:p>
            <a:endParaRPr lang="es-AR"/>
          </a:p>
        </p:txBody>
      </p:sp>
    </p:spTree>
    <p:extLst>
      <p:ext uri="{BB962C8B-B14F-4D97-AF65-F5344CB8AC3E}">
        <p14:creationId xmlns:p14="http://schemas.microsoft.com/office/powerpoint/2010/main" val="3839660149"/>
      </p:ext>
    </p:extLst>
  </p:cSld>
  <p:clrMapOvr>
    <a:masterClrMapping/>
  </p:clrMapOvr>
</p:sld>
</file>

<file path=ppt/theme/theme1.xml><?xml version="1.0" encoding="utf-8"?>
<a:theme xmlns:a="http://schemas.openxmlformats.org/drawingml/2006/main" name="Recorte">
  <a:themeElements>
    <a:clrScheme name="Recorte">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Recort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cort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docProps/app.xml><?xml version="1.0" encoding="utf-8"?>
<Properties xmlns="http://schemas.openxmlformats.org/officeDocument/2006/extended-properties" xmlns:vt="http://schemas.openxmlformats.org/officeDocument/2006/docPropsVTypes">
  <Template>Crop</Template>
  <TotalTime>4144</TotalTime>
  <Words>509</Words>
  <Application>Microsoft Macintosh PowerPoint</Application>
  <PresentationFormat>Personalizado</PresentationFormat>
  <Paragraphs>11</Paragraphs>
  <Slides>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vt:i4>
      </vt:variant>
    </vt:vector>
  </HeadingPairs>
  <TitlesOfParts>
    <vt:vector size="4" baseType="lpstr">
      <vt:lpstr>Arial</vt:lpstr>
      <vt:lpstr>Franklin Gothic Book</vt:lpstr>
      <vt:lpstr>Recorte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Roger Borja</dc:creator>
  <cp:lastModifiedBy>Roger Borja</cp:lastModifiedBy>
  <cp:revision>7</cp:revision>
  <dcterms:created xsi:type="dcterms:W3CDTF">2024-10-15T22:56:56Z</dcterms:created>
  <dcterms:modified xsi:type="dcterms:W3CDTF">2024-10-18T20:18:28Z</dcterms:modified>
</cp:coreProperties>
</file>