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7" r:id="rId3"/>
  </p:sldIdLst>
  <p:sldSz cy="9144000" cx="5145088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993" autoAdjust="0"/>
    <p:restoredTop sz="94660"/>
  </p:normalViewPr>
  <p:slideViewPr>
    <p:cSldViewPr snapToGrid="0">
      <p:cViewPr>
        <p:scale>
          <a:sx n="84" d="100"/>
          <a:sy n="84" d="100"/>
        </p:scale>
        <p:origin x="2070" y="-191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4162519" cy="9144000"/>
          </a:xfrm>
          <a:prstGeom prst="rect"/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43961" y="2619023"/>
            <a:ext cx="3215246" cy="3228619"/>
          </a:xfrm>
        </p:spPr>
        <p:txBody>
          <a:bodyPr anchor="b">
            <a:normAutofit/>
          </a:bodyPr>
          <a:lstStyle>
            <a:lvl1pPr algn="r">
              <a:defRPr sz="2476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43961" y="5847645"/>
            <a:ext cx="3215246" cy="1873956"/>
          </a:xfrm>
        </p:spPr>
        <p:txBody>
          <a:bodyPr anchor="t">
            <a:normAutofit/>
          </a:bodyPr>
          <a:lstStyle>
            <a:lvl1pPr algn="r" indent="0" marL="0">
              <a:buNone/>
              <a:defRPr cap="all" sz="1013">
                <a:solidFill>
                  <a:schemeClr val="tx1"/>
                </a:solidFill>
              </a:defRPr>
            </a:lvl1pPr>
            <a:lvl2pPr algn="ctr" indent="0" marL="257266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514533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771799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029066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1286332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1543599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1800865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2058132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3799348" y="7827435"/>
            <a:ext cx="682058" cy="503767"/>
          </a:xfrm>
        </p:spPr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3962" y="7827435"/>
            <a:ext cx="2212510" cy="503767"/>
          </a:xfrm>
        </p:spPr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282" y="7827435"/>
            <a:ext cx="234925" cy="503767"/>
          </a:xfrm>
        </p:spPr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9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257255" y="6310487"/>
            <a:ext cx="4373325" cy="755651"/>
          </a:xfrm>
        </p:spPr>
        <p:txBody>
          <a:bodyPr anchor="b">
            <a:normAutofit/>
          </a:bodyPr>
          <a:lstStyle>
            <a:lvl1pPr algn="l">
              <a:defRPr b="0" sz="1125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5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4509" y="1242816"/>
            <a:ext cx="3858816" cy="421996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txBody>
          <a:bodyPr anchor="t" bIns="45720" lIns="91440" rIns="91440" rtlCol="0" tIns="45720" vert="horz">
            <a:normAutofit/>
          </a:bodyPr>
          <a:lstStyle>
            <a:lvl1pPr>
              <a:defRPr sz="900" lang="en-US"/>
            </a:lvl1pPr>
          </a:lstStyle>
          <a:p>
            <a:pPr algn="ctr" indent="0" lvl="0" marL="0">
              <a:buNone/>
            </a:pPr>
            <a:r>
              <a:rPr lang="es-ES"/>
              <a:t>Haga clic en el icono para agregar una imagen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55" y="7066137"/>
            <a:ext cx="4373325" cy="658283"/>
          </a:xfrm>
        </p:spPr>
        <p:txBody>
          <a:bodyPr>
            <a:normAutofit/>
          </a:bodyPr>
          <a:lstStyle>
            <a:lvl1pPr indent="0" marL="0">
              <a:buNone/>
              <a:defRPr sz="788"/>
            </a:lvl1pPr>
            <a:lvl2pPr indent="0" marL="257266">
              <a:buNone/>
              <a:defRPr sz="675"/>
            </a:lvl2pPr>
            <a:lvl3pPr indent="0" marL="514533">
              <a:buNone/>
              <a:defRPr sz="563"/>
            </a:lvl3pPr>
            <a:lvl4pPr indent="0" marL="771799">
              <a:buNone/>
              <a:defRPr sz="506"/>
            </a:lvl4pPr>
            <a:lvl5pPr indent="0" marL="1029066">
              <a:buNone/>
              <a:defRPr sz="506"/>
            </a:lvl5pPr>
            <a:lvl6pPr indent="0" marL="1286332">
              <a:buNone/>
              <a:defRPr sz="506"/>
            </a:lvl6pPr>
            <a:lvl7pPr indent="0" marL="1543599">
              <a:buNone/>
              <a:defRPr sz="506"/>
            </a:lvl7pPr>
            <a:lvl8pPr indent="0" marL="1800865">
              <a:buNone/>
              <a:defRPr sz="506"/>
            </a:lvl8pPr>
            <a:lvl9pPr indent="0" marL="2058132">
              <a:buNone/>
              <a:defRPr sz="50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6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257256" y="812803"/>
            <a:ext cx="4373324" cy="4165599"/>
          </a:xfrm>
        </p:spPr>
        <p:txBody>
          <a:bodyPr anchor="ctr">
            <a:normAutofit/>
          </a:bodyPr>
          <a:lstStyle>
            <a:lvl1pPr algn="l">
              <a:defRPr b="0" cap="none" sz="1801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7256" y="5791200"/>
            <a:ext cx="4373324" cy="1930400"/>
          </a:xfrm>
        </p:spPr>
        <p:txBody>
          <a:bodyPr anchor="ctr">
            <a:normAutofit/>
          </a:bodyPr>
          <a:lstStyle>
            <a:lvl1pPr algn="l" indent="0" marL="0">
              <a:buNone/>
              <a:defRPr sz="1125">
                <a:solidFill>
                  <a:schemeClr val="tx1"/>
                </a:solidFill>
              </a:defRPr>
            </a:lvl1pPr>
            <a:lvl2pPr indent="0" marL="257266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indent="0" marL="514533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indent="0" marL="7717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indent="0" marL="1029066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indent="0" marL="12863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indent="0" marL="15435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indent="0" marL="1800865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indent="0" marL="20581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6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39" name="TextBox 13"/>
          <p:cNvSpPr txBox="1"/>
          <p:nvPr/>
        </p:nvSpPr>
        <p:spPr>
          <a:xfrm>
            <a:off x="237334" y="957486"/>
            <a:ext cx="257321" cy="779701"/>
          </a:xfrm>
          <a:prstGeom prst="rect"/>
        </p:spPr>
        <p:txBody>
          <a:bodyPr anchor="ctr" bIns="25725" lIns="51451" rIns="51451" rtlCol="0" tIns="25725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4502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40" name="TextBox 14"/>
          <p:cNvSpPr txBox="1"/>
          <p:nvPr/>
        </p:nvSpPr>
        <p:spPr>
          <a:xfrm>
            <a:off x="4352731" y="3668895"/>
            <a:ext cx="257321" cy="779701"/>
          </a:xfrm>
          <a:prstGeom prst="rect"/>
        </p:spPr>
        <p:txBody>
          <a:bodyPr anchor="ctr" bIns="25725" lIns="51451" rIns="51451" rtlCol="0" tIns="25725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4502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94655" y="812803"/>
            <a:ext cx="3990086" cy="3657599"/>
          </a:xfrm>
        </p:spPr>
        <p:txBody>
          <a:bodyPr anchor="ctr">
            <a:normAutofit/>
          </a:bodyPr>
          <a:lstStyle>
            <a:lvl1pPr algn="l">
              <a:defRPr b="0" cap="none" sz="180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4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6299" y="4470400"/>
            <a:ext cx="3869019" cy="508000"/>
          </a:xfrm>
        </p:spPr>
        <p:txBody>
          <a:bodyPr anchor="ctr">
            <a:normAutofit/>
          </a:bodyPr>
          <a:lstStyle>
            <a:lvl1pPr indent="0" marL="0">
              <a:buFontTx/>
              <a:buNone/>
              <a:defRPr sz="900"/>
            </a:lvl1pPr>
            <a:lvl2pPr indent="0" marL="257266">
              <a:buFontTx/>
              <a:buNone/>
            </a:lvl2pPr>
            <a:lvl3pPr indent="0" marL="514533">
              <a:buFontTx/>
              <a:buNone/>
            </a:lvl3pPr>
            <a:lvl4pPr indent="0" marL="771799">
              <a:buFontTx/>
              <a:buNone/>
            </a:lvl4pPr>
            <a:lvl5pPr indent="0" marL="1029066">
              <a:buFontTx/>
              <a:buNone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260105" y="5791200"/>
            <a:ext cx="4373325" cy="1930400"/>
          </a:xfrm>
        </p:spPr>
        <p:txBody>
          <a:bodyPr anchor="ctr">
            <a:normAutofit/>
          </a:bodyPr>
          <a:lstStyle>
            <a:lvl1pPr algn="l" indent="0" marL="0">
              <a:buNone/>
              <a:defRPr sz="1125">
                <a:solidFill>
                  <a:schemeClr val="tx1"/>
                </a:solidFill>
              </a:defRPr>
            </a:lvl1pPr>
            <a:lvl2pPr indent="0" marL="257266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indent="0" marL="514533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indent="0" marL="7717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indent="0" marL="1029066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indent="0" marL="12863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indent="0" marL="15435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indent="0" marL="1800865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indent="0" marL="20581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6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257255" y="4388864"/>
            <a:ext cx="4373325" cy="1958400"/>
          </a:xfrm>
        </p:spPr>
        <p:txBody>
          <a:bodyPr anchor="b">
            <a:normAutofit/>
          </a:bodyPr>
          <a:lstStyle>
            <a:lvl1pPr algn="l">
              <a:defRPr b="0" cap="none" sz="1576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597" name="Text Placeholder 2"/>
          <p:cNvSpPr>
            <a:spLocks noGrp="1"/>
          </p:cNvSpPr>
          <p:nvPr>
            <p:ph type="body" idx="1"/>
          </p:nvPr>
        </p:nvSpPr>
        <p:spPr>
          <a:xfrm>
            <a:off x="257254" y="6347264"/>
            <a:ext cx="4373326" cy="1147200"/>
          </a:xfrm>
        </p:spPr>
        <p:txBody>
          <a:bodyPr anchor="t">
            <a:normAutofit/>
          </a:bodyPr>
          <a:lstStyle>
            <a:lvl1pPr algn="l" indent="0" marL="0">
              <a:buNone/>
              <a:defRPr sz="1013">
                <a:solidFill>
                  <a:schemeClr val="tx1"/>
                </a:solidFill>
              </a:defRPr>
            </a:lvl1pPr>
            <a:lvl2pPr indent="0" marL="257266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indent="0" marL="514533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indent="0" marL="7717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indent="0" marL="1029066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indent="0" marL="12863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indent="0" marL="15435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indent="0" marL="1800865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indent="0" marL="20581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12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64" name="TextBox 10"/>
          <p:cNvSpPr txBox="1"/>
          <p:nvPr/>
        </p:nvSpPr>
        <p:spPr>
          <a:xfrm>
            <a:off x="237334" y="957486"/>
            <a:ext cx="257321" cy="779701"/>
          </a:xfrm>
          <a:prstGeom prst="rect"/>
        </p:spPr>
        <p:txBody>
          <a:bodyPr anchor="ctr" bIns="25725" lIns="51451" rIns="51451" rtlCol="0" tIns="25725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4502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5" name="TextBox 15"/>
          <p:cNvSpPr txBox="1"/>
          <p:nvPr/>
        </p:nvSpPr>
        <p:spPr>
          <a:xfrm>
            <a:off x="4352731" y="3668895"/>
            <a:ext cx="257321" cy="779701"/>
          </a:xfrm>
          <a:prstGeom prst="rect"/>
        </p:spPr>
        <p:txBody>
          <a:bodyPr anchor="ctr" bIns="25725" lIns="51451" rIns="51451" rtlCol="0" tIns="25725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4502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494655" y="812803"/>
            <a:ext cx="3990086" cy="3657599"/>
          </a:xfrm>
        </p:spPr>
        <p:txBody>
          <a:bodyPr anchor="ctr">
            <a:normAutofit/>
          </a:bodyPr>
          <a:lstStyle>
            <a:lvl1pPr algn="l">
              <a:defRPr b="0" cap="none" sz="180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6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7255" y="5181600"/>
            <a:ext cx="4373325" cy="1185333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none" dirty="0" sz="1125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257255" y="6366933"/>
            <a:ext cx="4373325" cy="1354667"/>
          </a:xfrm>
        </p:spPr>
        <p:txBody>
          <a:bodyPr anchor="t">
            <a:normAutofit/>
          </a:bodyPr>
          <a:lstStyle>
            <a:lvl1pPr algn="l" indent="0" marL="0">
              <a:buNone/>
              <a:defRPr sz="900">
                <a:solidFill>
                  <a:schemeClr val="tx1"/>
                </a:solidFill>
              </a:defRPr>
            </a:lvl1pPr>
            <a:lvl2pPr indent="0" marL="257266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indent="0" marL="514533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indent="0" marL="7717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indent="0" marL="1029066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indent="0" marL="12863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indent="0" marL="15435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indent="0" marL="1800865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indent="0" marL="20581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7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261329" y="812803"/>
            <a:ext cx="4373325" cy="3657599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sz="1576" lang="en-US"/>
            </a:lvl1pPr>
          </a:lstStyle>
          <a:p>
            <a:pPr lvl="0" marL="0"/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329" y="4673600"/>
            <a:ext cx="4373325" cy="11176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none" dirty="0" sz="1125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261328" y="5791200"/>
            <a:ext cx="4373325" cy="1930400"/>
          </a:xfrm>
        </p:spPr>
        <p:txBody>
          <a:bodyPr anchor="t">
            <a:normAutofit/>
          </a:bodyPr>
          <a:lstStyle>
            <a:lvl1pPr algn="l" indent="0" marL="0">
              <a:buNone/>
              <a:defRPr sz="900">
                <a:solidFill>
                  <a:schemeClr val="tx1"/>
                </a:solidFill>
              </a:defRPr>
            </a:lvl1pPr>
            <a:lvl2pPr indent="0" marL="257266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indent="0" marL="514533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indent="0" marL="7717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indent="0" marL="1029066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indent="0" marL="12863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indent="0" marL="15435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indent="0" marL="1800865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indent="0" marL="20581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6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257254" y="812802"/>
            <a:ext cx="4373325" cy="1941689"/>
          </a:xfrm>
        </p:spPr>
        <p:txBody>
          <a:bodyPr>
            <a:normAutofit/>
          </a:bodyPr>
          <a:lstStyle>
            <a:lvl1pPr>
              <a:defRPr sz="1576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7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6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34" name="Vertical Title 1"/>
          <p:cNvSpPr>
            <a:spLocks noGrp="1"/>
          </p:cNvSpPr>
          <p:nvPr>
            <p:ph type="title" orient="vert"/>
          </p:nvPr>
        </p:nvSpPr>
        <p:spPr>
          <a:xfrm>
            <a:off x="3687189" y="812801"/>
            <a:ext cx="943390" cy="6908801"/>
          </a:xfrm>
        </p:spPr>
        <p:txBody>
          <a:bodyPr vert="eaVert">
            <a:normAutofit/>
          </a:bodyPr>
          <a:lstStyle>
            <a:lvl1pPr>
              <a:defRPr sz="1576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3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254" y="812800"/>
            <a:ext cx="3370519" cy="6908800"/>
          </a:xfrm>
        </p:spPr>
        <p:txBody>
          <a:bodyPr anchor="t" vert="eaVert"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7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76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7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257255" y="4411441"/>
            <a:ext cx="4373325" cy="1958400"/>
          </a:xfrm>
        </p:spPr>
        <p:txBody>
          <a:bodyPr anchor="b">
            <a:normAutofit/>
          </a:bodyPr>
          <a:lstStyle>
            <a:lvl1pPr algn="l">
              <a:defRPr b="0" cap="all" sz="1801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257255" y="6369841"/>
            <a:ext cx="4373325" cy="1147200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1013">
                <a:solidFill>
                  <a:schemeClr val="tx1"/>
                </a:solidFill>
              </a:defRPr>
            </a:lvl1pPr>
            <a:lvl2pPr indent="0" marL="257266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indent="0" marL="514533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indent="0" marL="7717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indent="0" marL="1029066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indent="0" marL="12863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indent="0" marL="1543599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indent="0" marL="1800865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indent="0" marL="2058132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9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sz="half" idx="1"/>
          </p:nvPr>
        </p:nvSpPr>
        <p:spPr>
          <a:xfrm>
            <a:off x="257255" y="2856091"/>
            <a:ext cx="2145502" cy="4865512"/>
          </a:xfrm>
        </p:spPr>
        <p:txBody>
          <a:bodyPr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2485078" y="2856091"/>
            <a:ext cx="2145502" cy="4865511"/>
          </a:xfrm>
        </p:spPr>
        <p:txBody>
          <a:bodyPr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2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418337" y="2957690"/>
            <a:ext cx="1992204" cy="768349"/>
          </a:xfrm>
        </p:spPr>
        <p:txBody>
          <a:bodyPr anchor="b">
            <a:noAutofit/>
          </a:bodyPr>
          <a:lstStyle>
            <a:lvl1pPr indent="0" marL="0">
              <a:buNone/>
              <a:defRPr b="0" sz="1350"/>
            </a:lvl1pPr>
            <a:lvl2pPr indent="0" marL="257266">
              <a:buNone/>
              <a:defRPr b="1" sz="1125"/>
            </a:lvl2pPr>
            <a:lvl3pPr indent="0" marL="514533">
              <a:buNone/>
              <a:defRPr b="1" sz="1013"/>
            </a:lvl3pPr>
            <a:lvl4pPr indent="0" marL="771799">
              <a:buNone/>
              <a:defRPr b="1" sz="900"/>
            </a:lvl4pPr>
            <a:lvl5pPr indent="0" marL="1029066">
              <a:buNone/>
              <a:defRPr b="1" sz="900"/>
            </a:lvl5pPr>
            <a:lvl6pPr indent="0" marL="1286332">
              <a:buNone/>
              <a:defRPr b="1" sz="900"/>
            </a:lvl6pPr>
            <a:lvl7pPr indent="0" marL="1543599">
              <a:buNone/>
              <a:defRPr b="1" sz="900"/>
            </a:lvl7pPr>
            <a:lvl8pPr indent="0" marL="1800865">
              <a:buNone/>
              <a:defRPr b="1" sz="900"/>
            </a:lvl8pPr>
            <a:lvl9pPr indent="0" marL="2058132">
              <a:buNone/>
              <a:defRPr b="1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25" name="Content Placeholder 3"/>
          <p:cNvSpPr>
            <a:spLocks noGrp="1"/>
          </p:cNvSpPr>
          <p:nvPr>
            <p:ph sz="half" idx="2"/>
          </p:nvPr>
        </p:nvSpPr>
        <p:spPr>
          <a:xfrm>
            <a:off x="257254" y="3826935"/>
            <a:ext cx="2145502" cy="3894664"/>
          </a:xfrm>
        </p:spPr>
        <p:txBody>
          <a:bodyPr anchor="t"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50823" y="2957690"/>
            <a:ext cx="1979756" cy="768349"/>
          </a:xfrm>
        </p:spPr>
        <p:txBody>
          <a:bodyPr anchor="b">
            <a:noAutofit/>
          </a:bodyPr>
          <a:lstStyle>
            <a:lvl1pPr indent="0" marL="0">
              <a:buNone/>
              <a:defRPr b="0" sz="1350"/>
            </a:lvl1pPr>
            <a:lvl2pPr indent="0" marL="257266">
              <a:buNone/>
              <a:defRPr b="1" sz="1125"/>
            </a:lvl2pPr>
            <a:lvl3pPr indent="0" marL="514533">
              <a:buNone/>
              <a:defRPr b="1" sz="1013"/>
            </a:lvl3pPr>
            <a:lvl4pPr indent="0" marL="771799">
              <a:buNone/>
              <a:defRPr b="1" sz="900"/>
            </a:lvl4pPr>
            <a:lvl5pPr indent="0" marL="1029066">
              <a:buNone/>
              <a:defRPr b="1" sz="900"/>
            </a:lvl5pPr>
            <a:lvl6pPr indent="0" marL="1286332">
              <a:buNone/>
              <a:defRPr b="1" sz="900"/>
            </a:lvl6pPr>
            <a:lvl7pPr indent="0" marL="1543599">
              <a:buNone/>
              <a:defRPr b="1" sz="900"/>
            </a:lvl7pPr>
            <a:lvl8pPr indent="0" marL="1800865">
              <a:buNone/>
              <a:defRPr b="1" sz="900"/>
            </a:lvl8pPr>
            <a:lvl9pPr indent="0" marL="2058132">
              <a:buNone/>
              <a:defRPr b="1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27" name="Content Placeholder 5"/>
          <p:cNvSpPr>
            <a:spLocks noGrp="1"/>
          </p:cNvSpPr>
          <p:nvPr>
            <p:ph sz="quarter" idx="4"/>
          </p:nvPr>
        </p:nvSpPr>
        <p:spPr>
          <a:xfrm>
            <a:off x="2485077" y="3826935"/>
            <a:ext cx="2145502" cy="3894664"/>
          </a:xfrm>
        </p:spPr>
        <p:txBody>
          <a:bodyPr anchor="t"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2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2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lo el título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5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257255" y="812802"/>
            <a:ext cx="4373325" cy="1941689"/>
          </a:xfrm>
        </p:spPr>
        <p:txBody>
          <a:bodyPr>
            <a:normAutofit/>
          </a:bodyPr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59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5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4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1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259797" y="2077158"/>
            <a:ext cx="1610884" cy="1919109"/>
          </a:xfrm>
        </p:spPr>
        <p:txBody>
          <a:bodyPr anchor="b">
            <a:normAutofit/>
          </a:bodyPr>
          <a:lstStyle>
            <a:lvl1pPr algn="l">
              <a:defRPr b="0" sz="1350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>
          <a:xfrm>
            <a:off x="2029082" y="812801"/>
            <a:ext cx="2604040" cy="6908800"/>
          </a:xfrm>
        </p:spPr>
        <p:txBody>
          <a:bodyPr anchor="ctr"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797" y="3996267"/>
            <a:ext cx="1610884" cy="2460980"/>
          </a:xfrm>
        </p:spPr>
        <p:txBody>
          <a:bodyPr anchor="t">
            <a:normAutofit/>
          </a:bodyPr>
          <a:lstStyle>
            <a:lvl1pPr indent="0" marL="0">
              <a:buNone/>
              <a:defRPr sz="788"/>
            </a:lvl1pPr>
            <a:lvl2pPr indent="0" marL="257266">
              <a:buNone/>
              <a:defRPr sz="675"/>
            </a:lvl2pPr>
            <a:lvl3pPr indent="0" marL="514533">
              <a:buNone/>
              <a:defRPr sz="563"/>
            </a:lvl3pPr>
            <a:lvl4pPr indent="0" marL="771799">
              <a:buNone/>
              <a:defRPr sz="506"/>
            </a:lvl4pPr>
            <a:lvl5pPr indent="0" marL="1029066">
              <a:buNone/>
              <a:defRPr sz="506"/>
            </a:lvl5pPr>
            <a:lvl6pPr indent="0" marL="1286332">
              <a:buNone/>
              <a:defRPr sz="506"/>
            </a:lvl6pPr>
            <a:lvl7pPr indent="0" marL="1543599">
              <a:buNone/>
              <a:defRPr sz="506"/>
            </a:lvl7pPr>
            <a:lvl8pPr indent="0" marL="1800865">
              <a:buNone/>
              <a:defRPr sz="506"/>
            </a:lvl8pPr>
            <a:lvl9pPr indent="0" marL="2058132">
              <a:buNone/>
              <a:defRPr sz="50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0" descr="Celestia-R1---OverlayContentS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" y="0"/>
            <a:ext cx="5130796" cy="9144000"/>
          </a:xfrm>
          <a:prstGeom prst="rect"/>
        </p:spPr>
      </p:pic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260027" y="2314229"/>
            <a:ext cx="2305389" cy="1828800"/>
          </a:xfrm>
        </p:spPr>
        <p:txBody>
          <a:bodyPr anchor="b">
            <a:normAutofit/>
          </a:bodyPr>
          <a:lstStyle>
            <a:lvl1pPr algn="l">
              <a:defRPr b="0" sz="1350"/>
            </a:lvl1pPr>
          </a:lstStyle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6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829798" y="1219200"/>
            <a:ext cx="1800781" cy="6096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txBody>
          <a:bodyPr anchor="t" bIns="45720" lIns="91440" rIns="91440" rtlCol="0" tIns="45720" vert="horz">
            <a:normAutofit/>
          </a:bodyPr>
          <a:lstStyle>
            <a:lvl1pPr>
              <a:defRPr dirty="0" sz="900" lang="en-US"/>
            </a:lvl1pPr>
          </a:lstStyle>
          <a:p>
            <a:pPr algn="ctr" indent="0" lvl="0" marL="0">
              <a:buNone/>
            </a:pPr>
            <a:r>
              <a:rPr lang="es-ES"/>
              <a:t>Haga clic en el icono para agregar una imagen</a:t>
            </a:r>
            <a:endParaRPr dirty="0" lang="en-US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027" y="4143029"/>
            <a:ext cx="2305389" cy="2438400"/>
          </a:xfrm>
        </p:spPr>
        <p:txBody>
          <a:bodyPr anchor="t">
            <a:normAutofit/>
          </a:bodyPr>
          <a:lstStyle>
            <a:lvl1pPr indent="0" marL="0">
              <a:buNone/>
              <a:defRPr sz="900"/>
            </a:lvl1pPr>
            <a:lvl2pPr indent="0" marL="257266">
              <a:buNone/>
              <a:defRPr sz="675"/>
            </a:lvl2pPr>
            <a:lvl3pPr indent="0" marL="514533">
              <a:buNone/>
              <a:defRPr sz="563"/>
            </a:lvl3pPr>
            <a:lvl4pPr indent="0" marL="771799">
              <a:buNone/>
              <a:defRPr sz="506"/>
            </a:lvl4pPr>
            <a:lvl5pPr indent="0" marL="1029066">
              <a:buNone/>
              <a:defRPr sz="506"/>
            </a:lvl5pPr>
            <a:lvl6pPr indent="0" marL="1286332">
              <a:buNone/>
              <a:defRPr sz="506"/>
            </a:lvl6pPr>
            <a:lvl7pPr indent="0" marL="1543599">
              <a:buNone/>
              <a:defRPr sz="506"/>
            </a:lvl7pPr>
            <a:lvl8pPr indent="0" marL="1800865">
              <a:buNone/>
              <a:defRPr sz="506"/>
            </a:lvl8pPr>
            <a:lvl9pPr indent="0" marL="2058132">
              <a:buNone/>
              <a:defRPr sz="50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257254" y="812802"/>
            <a:ext cx="4373325" cy="1941689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257254" y="2856091"/>
            <a:ext cx="4373325" cy="4865511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3670721" y="7827435"/>
            <a:ext cx="682058" cy="503767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563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t>10/14/2024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55" y="7827435"/>
            <a:ext cx="3370590" cy="503767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563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5655" y="7827435"/>
            <a:ext cx="234925" cy="503767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563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t>‹Nº›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257266" eaLnBrk="1" hangingPunct="1" latinLnBrk="0" rtl="0">
        <a:spcBef>
          <a:spcPct val="0"/>
        </a:spcBef>
        <a:buNone/>
        <a:defRPr cap="all" sz="1801" kern="120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257266" eaLnBrk="1" hangingPunct="1" indent="-160792" latinLnBrk="0" marL="160792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101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257266" eaLnBrk="1" hangingPunct="1" indent="-160792" latinLnBrk="0" marL="418058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9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257266" eaLnBrk="1" hangingPunct="1" indent="-160792" latinLnBrk="0" marL="675324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78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257266" eaLnBrk="1" hangingPunct="1" indent="-96475" latinLnBrk="0" marL="868274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675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257266" eaLnBrk="1" hangingPunct="1" indent="-96475" latinLnBrk="0" marL="1125541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675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257266" eaLnBrk="1" hangingPunct="1" indent="-128633" latinLnBrk="0" marL="1414965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675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257266" eaLnBrk="1" hangingPunct="1" indent="-128633" latinLnBrk="0" marL="1672232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675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257266" eaLnBrk="1" hangingPunct="1" indent="-128633" latinLnBrk="0" marL="1929498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675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257266" eaLnBrk="1" hangingPunct="1" indent="-128633" latinLnBrk="0" marL="2186765" rtl="0">
        <a:spcBef>
          <a:spcPts val="0"/>
        </a:spcBef>
        <a:spcAft>
          <a:spcPts val="563"/>
        </a:spcAft>
        <a:buClr>
          <a:schemeClr val="tx1"/>
        </a:buClr>
        <a:buSzPct val="100000"/>
        <a:buFont typeface="Arial"/>
        <a:buChar char="•"/>
        <a:defRPr cap="none" sz="675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257266" eaLnBrk="1" hangingPunct="1" latinLnBrk="0" marL="0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257266" eaLnBrk="1" hangingPunct="1" latinLnBrk="0" marL="257266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257266" eaLnBrk="1" hangingPunct="1" latinLnBrk="0" marL="514533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257266" eaLnBrk="1" hangingPunct="1" latinLnBrk="0" marL="771799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257266" eaLnBrk="1" hangingPunct="1" latinLnBrk="0" marL="1029066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257266" eaLnBrk="1" hangingPunct="1" latinLnBrk="0" marL="1286332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257266" eaLnBrk="1" hangingPunct="1" latinLnBrk="0" marL="1543599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257266" eaLnBrk="1" hangingPunct="1" latinLnBrk="0" marL="1800865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257266" eaLnBrk="1" hangingPunct="1" latinLnBrk="0" marL="2058132" rtl="0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ítulo 1"/>
          <p:cNvSpPr>
            <a:spLocks noGrp="1"/>
          </p:cNvSpPr>
          <p:nvPr>
            <p:ph type="ctrTitle"/>
          </p:nvPr>
        </p:nvSpPr>
        <p:spPr>
          <a:xfrm>
            <a:off x="383047" y="183683"/>
            <a:ext cx="4370101" cy="682083"/>
          </a:xfrm>
        </p:spPr>
        <p:txBody>
          <a:bodyPr>
            <a:normAutofit/>
          </a:bodyPr>
          <a:p>
            <a:pPr algn="ctr"/>
            <a:r>
              <a:rPr b="1" dirty="0" sz="1400" lang="es-MX">
                <a:latin typeface="Arial" panose="020B0604020202020204" pitchFamily="34" charset="0"/>
                <a:cs typeface="Arial" panose="020B0604020202020204" pitchFamily="34" charset="0"/>
              </a:rPr>
              <a:t>MAL DE POTT EN PACIENTE INMUNOCOMPETENTE: LA IMPORTANCIA DEL GENEXPERT</a:t>
            </a:r>
            <a:endParaRPr b="1" dirty="0" sz="1400"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7" name="CuadroTexto 3"/>
          <p:cNvSpPr txBox="1"/>
          <p:nvPr/>
        </p:nvSpPr>
        <p:spPr>
          <a:xfrm>
            <a:off x="151543" y="859694"/>
            <a:ext cx="4888204" cy="20345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ORES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UILAR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CAMPANA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altLang="en-US" sz="1000" lang="zh-CN"/>
          </a:p>
          <a:p>
            <a:pPr algn="ctr"/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SSIEN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NZA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altLang="en-US" sz="1000" lang="zh-CN"/>
          </a:p>
          <a:p>
            <a:pPr algn="ctr"/>
            <a:endParaRPr altLang="en-US" lang="zh-CN"/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PACIENTE MASCULINO DE 35 AÑOS, ORIUNDO DE PARAGUAY, TABAQUISTA Y ALBAÑIL.</a:t>
            </a:r>
            <a:endParaRPr altLang="en-US" lang="zh-CN"/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NIEGA ENFERMEDADES Y CIRUGIAS.</a:t>
            </a:r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CONCURRE POR CUADRO DE DORSALGIA QUE INICIA EN MARZO 2023, ASOCIADO A PERDIDA PROGRESIVA DE LA FUERZA MUSCULAR EN MMII Y LIMITACION PARA DEAMBULAR, POR LO CUAL FUE ATENDIDO EN VARIAS OPORTUNIDADES EN CAPS, QUIENES ADMINISTRABAN DICLOFENAC/DEXAMETASONA IM SIN MEJORIA CLINICA.</a:t>
            </a:r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EN NOVIEMBRE 2023 REQUIERE AYUDA DE TERCEROS PARA SUS ACTIVIDADES DIARIAS CON NECESIDAD DE UTILIZAR SILLA 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sz="1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RUEDAS.</a:t>
            </a:r>
            <a:endParaRPr dirty="0" sz="1000"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8" name="CuadroTexto 5"/>
          <p:cNvSpPr txBox="1"/>
          <p:nvPr/>
        </p:nvSpPr>
        <p:spPr>
          <a:xfrm>
            <a:off x="82433" y="2894235"/>
            <a:ext cx="2448290" cy="1488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TAC COLUMNA DORSOLUMBAR (27/11/23): LESION LITICA DE VERTEBRA DORSAL 5, CON PINZAMIENTO DE ESTA.</a:t>
            </a:r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RMN COLUMNA DORSOLUMBAR (5/12/23): ESPONDILODISCITIS CON COLECCIONES ASOCIADAS QUE OCUPAN EL CONDUCTO  RAQUIDEO Y CONDICIONAN MIELOPATIA COMPRESIVA.</a:t>
            </a:r>
            <a:endParaRPr dirty="0" sz="1000"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9" name="CuadroTexto 6"/>
          <p:cNvSpPr txBox="1"/>
          <p:nvPr/>
        </p:nvSpPr>
        <p:spPr>
          <a:xfrm>
            <a:off x="161636" y="6628009"/>
            <a:ext cx="4821816" cy="13487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INTERVIENE NEUROCIRUGIA, QUIENES PROGRAMAN UNA ARTRODESIS JUNTO A TOMA DE MUESTRA DE LA COLECCIÓN Y BIOPSIA VERTEBRAL LLEVADO A CABO EL 22/01/24.</a:t>
            </a:r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INGRESA MUESTRA PARA EVALUAR GERMENES COMUNES, MICOLOGICO, KOCH, GENEXPERT Y ANATOMIA PATOLOGICA.</a:t>
            </a:r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EL 23/01/24 SE OBTIENE RESULTADO GENEXPERT DETECTABLE BAJO Y SENSIBLE A RIFAMPICINA. INICIA HZRE</a:t>
            </a:r>
          </a:p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AL MES SE OBTIENE INFORME DE ANATOMIA PATOLOGICA: OSTEOMIELITIS GRANULOMATOSA TUBERCULOIDE.</a:t>
            </a:r>
            <a:endParaRPr dirty="0" sz="1000"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0" name="CuadroTexto 7"/>
          <p:cNvSpPr txBox="1"/>
          <p:nvPr/>
        </p:nvSpPr>
        <p:spPr>
          <a:xfrm>
            <a:off x="82434" y="7967427"/>
            <a:ext cx="4980219" cy="10693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000" lang="es-MX">
                <a:latin typeface="Arial" panose="020B0604020202020204" pitchFamily="34" charset="0"/>
                <a:cs typeface="Arial" panose="020B0604020202020204" pitchFamily="34" charset="0"/>
              </a:rPr>
              <a:t>CONCLUSION: LAS PRUEBAS MOLECULARES COMO GENEXPERT TIENEN LA VENTAJA DE UN TIEMPO DE RESPUESTA CORTO, LO QUE PUEDE AYUDAR AL MEDICO A DETERMINAR EL MANEJO CORRECTO DE LOS CASOS. CUANDO SE PUEDEN DIAGNOSTICAR MAS CASOS TEMPRANAMENTE Y SE PUEDE INICIAR EL TRATAMIENTO EN EL MOMENTO ADECUADO, LA PROBABILIDAD DE CURACION ES MAYOR Y SE PUEDEN PREVENIR LAS GRAVES CONSECUENCIAS DE LA ENFERMEDAD.</a:t>
            </a:r>
            <a:endParaRPr dirty="0" sz="1000"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1" name="CuadroTexto 9"/>
          <p:cNvSpPr txBox="1"/>
          <p:nvPr/>
        </p:nvSpPr>
        <p:spPr>
          <a:xfrm>
            <a:off x="4167713" y="101328"/>
            <a:ext cx="894940" cy="276999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1200" lang="es-MX">
                <a:latin typeface="Arial" panose="020B0604020202020204" pitchFamily="34" charset="0"/>
                <a:cs typeface="Arial" panose="020B0604020202020204" pitchFamily="34" charset="0"/>
              </a:rPr>
              <a:t>P 048</a:t>
            </a:r>
            <a:endParaRPr b="1" dirty="0" sz="1200"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3" name="Imagen 11" descr="Imagen que contiene foto, hombre, animal  Descripción generada automáticamente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72544" y="2945036"/>
            <a:ext cx="2428839" cy="3684107"/>
          </a:xfrm>
          <a:prstGeom prst="rect"/>
        </p:spPr>
      </p:pic>
      <p:pic>
        <p:nvPicPr>
          <p:cNvPr id="2097154" name="Imagen 13" descr="Imagen que contiene Sitio web  Descripción generada automáticamente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8362">
            <a:off x="129617" y="4436497"/>
            <a:ext cx="2398675" cy="2188598"/>
          </a:xfrm>
          <a:prstGeom prst="rect"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lastClr="000000" val="windowText"/>
      </a:dk1>
      <a:lt1>
        <a:sysClr lastClr="FFFFFF" val="window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AGUILAR CAMPANA VICTOR GABRIEL</dc:creator>
  <cp:lastModifiedBy>AGUILAR CAMPANA VICTOR GABRIEL</cp:lastModifiedBy>
  <dcterms:created xsi:type="dcterms:W3CDTF">2024-10-15T23:13:04Z</dcterms:created>
  <dcterms:modified xsi:type="dcterms:W3CDTF">2024-10-16T02:44:38Z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d35df995fd4b4b9daf7fef9a5e7a32c5</vt:lpwstr>
  </property>
</Properties>
</file>