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973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93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6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356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39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10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84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676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13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668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101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B985-0764-4D15-BE01-6C749DF4848F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3BE3-C33C-4427-B965-8BCE682830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4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09F5AC-D979-D230-BD25-47255043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897728"/>
            <a:ext cx="4524732" cy="1331040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NEUMONÍA EOSINOFÍLICA A PROPÓSITO DE UN CASO CLÍNICO</a:t>
            </a: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effectLst/>
              </a:rPr>
            </a:br>
            <a:r>
              <a:rPr lang="en-US" sz="14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Autores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Dr. Jimmy Cedeño, Dr. Manuel </a:t>
            </a:r>
            <a:r>
              <a:rPr lang="en-US" sz="14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Ibarrola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Dra. Silvia </a:t>
            </a:r>
            <a:r>
              <a:rPr lang="en-US" sz="14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Quadrelli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sz="1400" dirty="0">
                <a:effectLst/>
              </a:rPr>
            </a:b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Fundación </a:t>
            </a:r>
            <a:r>
              <a:rPr lang="en-US" sz="14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Sanatorio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Guemes</a:t>
            </a:r>
            <a:endParaRPr lang="es-EC" sz="14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36F73AB-E721-42D8-A3FB-B82DD7D0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217420"/>
            <a:ext cx="4815838" cy="692657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effectLst/>
                <a:latin typeface="Tipgra"/>
              </a:rPr>
              <a:t>Introducción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effectLst/>
                <a:latin typeface="Tipgra"/>
              </a:rPr>
              <a:t>La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neumonía eosinofílica es una enfermedad de poca prevalencia de causa desconocida, se caracteriza por síntomas sistémicos como fatiga, malestar general, fiebre, anorexia, sudores nocturnos y pérdida de peso, la disnea es rápidamente progresiva que puede evolucionar a insuficiencia respiratoria.</a:t>
            </a:r>
          </a:p>
          <a:p>
            <a:pPr marL="0" indent="0" algn="just"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200" b="1" dirty="0">
                <a:solidFill>
                  <a:srgbClr val="000000"/>
                </a:solidFill>
                <a:latin typeface="Tipgra"/>
              </a:rPr>
              <a:t>Caso Clínico</a:t>
            </a:r>
            <a:endParaRPr lang="es-ES" sz="1200" dirty="0">
              <a:solidFill>
                <a:srgbClr val="000000"/>
              </a:solidFill>
              <a:latin typeface="Tipgra"/>
            </a:endParaRPr>
          </a:p>
          <a:p>
            <a:pPr marL="0" indent="0" algn="just" rtl="0">
              <a:spcBef>
                <a:spcPts val="0"/>
              </a:spcBef>
              <a:buNone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Varón de 49 años exposición a biomasa durante infancia (leña), de ocupación  pintor.</a:t>
            </a:r>
            <a:endParaRPr lang="es-ES" sz="1200" b="0" dirty="0"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buNone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Cuadro de 1 mes de evolución caracterizado por disnea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mMRC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II/III asociado a tos y expectoración blanquecina, fiebre, sudoración nocturna, astenia, adinamia, pérdida de peso de 10 kg. Saturando 94% al aire ambiente e hipoventilación bibasales. presentaba leucocitosis de 17580 a predominio de 62% neutrófilos con 3860 eosinófilos en sangre periférica sin disfunción orgánica.</a:t>
            </a:r>
            <a:endParaRPr lang="es-ES" sz="1200" b="0" dirty="0"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buNone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Tc de Tórax con áreas en vidrio esmerilado y  consolidativas con broncograma aéreo a predominio de lóbulos superiores.</a:t>
            </a:r>
          </a:p>
          <a:p>
            <a:pPr marL="0" indent="0" algn="just" rtl="0">
              <a:spcBef>
                <a:spcPts val="0"/>
              </a:spcBef>
              <a:buNone/>
            </a:pPr>
            <a:endParaRPr lang="es-ES" sz="1200" b="0" dirty="0"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rgbClr val="000000"/>
              </a:solidFill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rgbClr val="000000"/>
              </a:solidFill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0" i="0" u="none" strike="noStrike" dirty="0">
              <a:solidFill>
                <a:srgbClr val="000000"/>
              </a:solidFill>
              <a:effectLst/>
              <a:latin typeface="Tipgra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Esputo seriado x3 siendo negativo para BAAR. En tratamiento ATB con AMS/Claritromicina con rescate de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Haemophilus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Influenzae</a:t>
            </a:r>
            <a:r>
              <a:rPr lang="es-ES" sz="1200" dirty="0">
                <a:solidFill>
                  <a:srgbClr val="000000"/>
                </a:solidFill>
                <a:latin typeface="Tipgra"/>
              </a:rPr>
              <a:t>.</a:t>
            </a:r>
            <a:endParaRPr lang="es-ES" sz="1200" b="0" dirty="0">
              <a:effectLst/>
              <a:latin typeface="Tipgra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Se realizó BAL con evidencia de eosinófilos intraalveolar del 30% con patrón histológico de neumonía en organización con cultivos negativos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se decidió iniciar corticoides EV 1 mg/kg/día, por 3 días presentando mejoría clínica.</a:t>
            </a:r>
            <a:br>
              <a:rPr lang="es-ES" sz="1200" dirty="0">
                <a:latin typeface="Tipgra"/>
              </a:rPr>
            </a:br>
            <a:endParaRPr lang="es-ES" sz="1200" dirty="0">
              <a:latin typeface="Tipgra"/>
            </a:endParaRPr>
          </a:p>
          <a:p>
            <a:pPr marL="0" indent="0" algn="just">
              <a:buNone/>
            </a:pPr>
            <a:r>
              <a:rPr lang="es-ES" sz="1200" b="1" dirty="0">
                <a:latin typeface="Tipgra"/>
              </a:rPr>
              <a:t>Discusión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La neumonía eosinofílica aguda es una entidad infrecuente, representando menos del 3% de las enfermedades intersticiales pulmonares,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Se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caracteriza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por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disnea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rápidamente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progresiva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que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pgra"/>
              </a:rPr>
              <a:t>evoluciona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 a Insuficiencia respiratoria,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Los eosinófilos aumentados en el BAL (≥ 25%), confirman el diagnóstico sin requerimiento de una biopsia.</a:t>
            </a:r>
            <a:endParaRPr lang="es-ES" sz="1200" b="0" dirty="0">
              <a:effectLst/>
              <a:latin typeface="Tipgra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Tipgra"/>
              </a:rPr>
              <a:t>El tratamiento de elección son los corticoides sistémicos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rgbClr val="000000"/>
              </a:solidFill>
              <a:latin typeface="Tipgra"/>
            </a:endParaRPr>
          </a:p>
          <a:p>
            <a:pPr marL="0" indent="0">
              <a:buNone/>
            </a:pPr>
            <a:endParaRPr lang="es-EC" sz="1200" dirty="0">
              <a:latin typeface="Tipgra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7F6880-7DFC-BD73-1873-63E8FF698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6063" r="13125" b="8134"/>
          <a:stretch/>
        </p:blipFill>
        <p:spPr bwMode="auto">
          <a:xfrm>
            <a:off x="508397" y="4998452"/>
            <a:ext cx="1912620" cy="13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ECBA3A-D1AA-6B51-5069-9E8934D88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2694" r="11625" b="7306"/>
          <a:stretch/>
        </p:blipFill>
        <p:spPr bwMode="auto">
          <a:xfrm>
            <a:off x="2722485" y="5042594"/>
            <a:ext cx="2179319" cy="13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B7B429-1582-814B-9B5F-BC636A30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2"/>
          <a:stretch/>
        </p:blipFill>
        <p:spPr>
          <a:xfrm>
            <a:off x="252874" y="0"/>
            <a:ext cx="4454739" cy="89772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A4701E-E632-264C-9894-4E1F2818E261}"/>
              </a:ext>
            </a:extLst>
          </p:cNvPr>
          <p:cNvSpPr txBox="1"/>
          <p:nvPr/>
        </p:nvSpPr>
        <p:spPr>
          <a:xfrm>
            <a:off x="4082962" y="0"/>
            <a:ext cx="1036320" cy="3847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P-054</a:t>
            </a:r>
            <a:endParaRPr lang="es-EC" sz="1900" b="1" dirty="0"/>
          </a:p>
        </p:txBody>
      </p:sp>
    </p:spTree>
    <p:extLst>
      <p:ext uri="{BB962C8B-B14F-4D97-AF65-F5344CB8AC3E}">
        <p14:creationId xmlns:p14="http://schemas.microsoft.com/office/powerpoint/2010/main" val="65362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2307</TotalTime>
  <Words>305</Words>
  <Application>Microsoft Office PowerPoint</Application>
  <PresentationFormat>Presentación en pantalla (16:9)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Tipgra</vt:lpstr>
      <vt:lpstr>Tema de Office</vt:lpstr>
      <vt:lpstr>NEUMONÍA EOSINOFÍLICA A PROPÓSITO DE UN CASO CLÍNICO  Autores: Dr. Jimmy Cedeño, Dr. Manuel Ibarrola, Dra. Silvia Quadrelli. Fundación Sanatorio Guemes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M</dc:creator>
  <cp:lastModifiedBy>Jessica M</cp:lastModifiedBy>
  <cp:revision>3</cp:revision>
  <dcterms:created xsi:type="dcterms:W3CDTF">2024-10-11T01:26:57Z</dcterms:created>
  <dcterms:modified xsi:type="dcterms:W3CDTF">2024-10-16T16:16:11Z</dcterms:modified>
</cp:coreProperties>
</file>