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5145088" cy="9144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99"/>
    <a:srgbClr val="00CC99"/>
    <a:srgbClr val="008080"/>
    <a:srgbClr val="33CCCC"/>
    <a:srgbClr val="339966"/>
    <a:srgbClr val="F3FFF3"/>
    <a:srgbClr val="E7FFE7"/>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p:scale>
          <a:sx n="70" d="100"/>
          <a:sy n="70" d="100"/>
        </p:scale>
        <p:origin x="1560" y="2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385882" y="1496484"/>
            <a:ext cx="4373325" cy="3183467"/>
          </a:xfrm>
        </p:spPr>
        <p:txBody>
          <a:bodyPr anchor="b"/>
          <a:lstStyle>
            <a:lvl1pPr algn="ctr">
              <a:defRPr sz="3376"/>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643136" y="4802717"/>
            <a:ext cx="3858816" cy="2207683"/>
          </a:xfrm>
        </p:spPr>
        <p:txBody>
          <a:bodyPr/>
          <a:lstStyle>
            <a:lvl1pPr marL="0" indent="0" algn="ctr">
              <a:buNone/>
              <a:defRPr sz="1350"/>
            </a:lvl1pPr>
            <a:lvl2pPr marL="257266" indent="0" algn="ctr">
              <a:buNone/>
              <a:defRPr sz="1125"/>
            </a:lvl2pPr>
            <a:lvl3pPr marL="514533" indent="0" algn="ctr">
              <a:buNone/>
              <a:defRPr sz="1013"/>
            </a:lvl3pPr>
            <a:lvl4pPr marL="771799" indent="0" algn="ctr">
              <a:buNone/>
              <a:defRPr sz="900"/>
            </a:lvl4pPr>
            <a:lvl5pPr marL="1029066" indent="0" algn="ctr">
              <a:buNone/>
              <a:defRPr sz="900"/>
            </a:lvl5pPr>
            <a:lvl6pPr marL="1286332" indent="0" algn="ctr">
              <a:buNone/>
              <a:defRPr sz="900"/>
            </a:lvl6pPr>
            <a:lvl7pPr marL="1543599" indent="0" algn="ctr">
              <a:buNone/>
              <a:defRPr sz="900"/>
            </a:lvl7pPr>
            <a:lvl8pPr marL="1800865" indent="0" algn="ctr">
              <a:buNone/>
              <a:defRPr sz="900"/>
            </a:lvl8pPr>
            <a:lvl9pPr marL="2058132" indent="0" algn="ctr">
              <a:buNone/>
              <a:defRPr sz="9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AC59351D-EE06-48E3-945A-00CEB0160BC2}" type="datetimeFigureOut">
              <a:rPr lang="es-UY" smtClean="0"/>
              <a:t>12/10/2024</a:t>
            </a:fld>
            <a:endParaRPr lang="es-UY"/>
          </a:p>
        </p:txBody>
      </p:sp>
      <p:sp>
        <p:nvSpPr>
          <p:cNvPr id="5" name="Footer Placeholder 4"/>
          <p:cNvSpPr>
            <a:spLocks noGrp="1"/>
          </p:cNvSpPr>
          <p:nvPr>
            <p:ph type="ftr" sz="quarter" idx="11"/>
          </p:nvPr>
        </p:nvSpPr>
        <p:spPr/>
        <p:txBody>
          <a:bodyPr/>
          <a:lstStyle/>
          <a:p>
            <a:endParaRPr lang="es-UY"/>
          </a:p>
        </p:txBody>
      </p:sp>
      <p:sp>
        <p:nvSpPr>
          <p:cNvPr id="6" name="Slide Number Placeholder 5"/>
          <p:cNvSpPr>
            <a:spLocks noGrp="1"/>
          </p:cNvSpPr>
          <p:nvPr>
            <p:ph type="sldNum" sz="quarter" idx="12"/>
          </p:nvPr>
        </p:nvSpPr>
        <p:spPr/>
        <p:txBody>
          <a:bodyPr/>
          <a:lstStyle/>
          <a:p>
            <a:fld id="{4237FC50-0BEB-45C0-8A10-55AD73D3E07B}" type="slidenum">
              <a:rPr lang="es-UY" smtClean="0"/>
              <a:t>‹Nº›</a:t>
            </a:fld>
            <a:endParaRPr lang="es-UY"/>
          </a:p>
        </p:txBody>
      </p:sp>
    </p:spTree>
    <p:extLst>
      <p:ext uri="{BB962C8B-B14F-4D97-AF65-F5344CB8AC3E}">
        <p14:creationId xmlns:p14="http://schemas.microsoft.com/office/powerpoint/2010/main" val="33607150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AC59351D-EE06-48E3-945A-00CEB0160BC2}" type="datetimeFigureOut">
              <a:rPr lang="es-UY" smtClean="0"/>
              <a:t>12/10/2024</a:t>
            </a:fld>
            <a:endParaRPr lang="es-UY"/>
          </a:p>
        </p:txBody>
      </p:sp>
      <p:sp>
        <p:nvSpPr>
          <p:cNvPr id="5" name="Footer Placeholder 4"/>
          <p:cNvSpPr>
            <a:spLocks noGrp="1"/>
          </p:cNvSpPr>
          <p:nvPr>
            <p:ph type="ftr" sz="quarter" idx="11"/>
          </p:nvPr>
        </p:nvSpPr>
        <p:spPr/>
        <p:txBody>
          <a:bodyPr/>
          <a:lstStyle/>
          <a:p>
            <a:endParaRPr lang="es-UY"/>
          </a:p>
        </p:txBody>
      </p:sp>
      <p:sp>
        <p:nvSpPr>
          <p:cNvPr id="6" name="Slide Number Placeholder 5"/>
          <p:cNvSpPr>
            <a:spLocks noGrp="1"/>
          </p:cNvSpPr>
          <p:nvPr>
            <p:ph type="sldNum" sz="quarter" idx="12"/>
          </p:nvPr>
        </p:nvSpPr>
        <p:spPr/>
        <p:txBody>
          <a:bodyPr/>
          <a:lstStyle/>
          <a:p>
            <a:fld id="{4237FC50-0BEB-45C0-8A10-55AD73D3E07B}" type="slidenum">
              <a:rPr lang="es-UY" smtClean="0"/>
              <a:t>‹Nº›</a:t>
            </a:fld>
            <a:endParaRPr lang="es-UY"/>
          </a:p>
        </p:txBody>
      </p:sp>
    </p:spTree>
    <p:extLst>
      <p:ext uri="{BB962C8B-B14F-4D97-AF65-F5344CB8AC3E}">
        <p14:creationId xmlns:p14="http://schemas.microsoft.com/office/powerpoint/2010/main" val="2639429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681954" y="486834"/>
            <a:ext cx="1109410"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353725" y="486834"/>
            <a:ext cx="3263915" cy="77491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AC59351D-EE06-48E3-945A-00CEB0160BC2}" type="datetimeFigureOut">
              <a:rPr lang="es-UY" smtClean="0"/>
              <a:t>12/10/2024</a:t>
            </a:fld>
            <a:endParaRPr lang="es-UY"/>
          </a:p>
        </p:txBody>
      </p:sp>
      <p:sp>
        <p:nvSpPr>
          <p:cNvPr id="5" name="Footer Placeholder 4"/>
          <p:cNvSpPr>
            <a:spLocks noGrp="1"/>
          </p:cNvSpPr>
          <p:nvPr>
            <p:ph type="ftr" sz="quarter" idx="11"/>
          </p:nvPr>
        </p:nvSpPr>
        <p:spPr/>
        <p:txBody>
          <a:bodyPr/>
          <a:lstStyle/>
          <a:p>
            <a:endParaRPr lang="es-UY"/>
          </a:p>
        </p:txBody>
      </p:sp>
      <p:sp>
        <p:nvSpPr>
          <p:cNvPr id="6" name="Slide Number Placeholder 5"/>
          <p:cNvSpPr>
            <a:spLocks noGrp="1"/>
          </p:cNvSpPr>
          <p:nvPr>
            <p:ph type="sldNum" sz="quarter" idx="12"/>
          </p:nvPr>
        </p:nvSpPr>
        <p:spPr/>
        <p:txBody>
          <a:bodyPr/>
          <a:lstStyle/>
          <a:p>
            <a:fld id="{4237FC50-0BEB-45C0-8A10-55AD73D3E07B}" type="slidenum">
              <a:rPr lang="es-UY" smtClean="0"/>
              <a:t>‹Nº›</a:t>
            </a:fld>
            <a:endParaRPr lang="es-UY"/>
          </a:p>
        </p:txBody>
      </p:sp>
    </p:spTree>
    <p:extLst>
      <p:ext uri="{BB962C8B-B14F-4D97-AF65-F5344CB8AC3E}">
        <p14:creationId xmlns:p14="http://schemas.microsoft.com/office/powerpoint/2010/main" val="21399024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AC59351D-EE06-48E3-945A-00CEB0160BC2}" type="datetimeFigureOut">
              <a:rPr lang="es-UY" smtClean="0"/>
              <a:t>12/10/2024</a:t>
            </a:fld>
            <a:endParaRPr lang="es-UY"/>
          </a:p>
        </p:txBody>
      </p:sp>
      <p:sp>
        <p:nvSpPr>
          <p:cNvPr id="5" name="Footer Placeholder 4"/>
          <p:cNvSpPr>
            <a:spLocks noGrp="1"/>
          </p:cNvSpPr>
          <p:nvPr>
            <p:ph type="ftr" sz="quarter" idx="11"/>
          </p:nvPr>
        </p:nvSpPr>
        <p:spPr/>
        <p:txBody>
          <a:bodyPr/>
          <a:lstStyle/>
          <a:p>
            <a:endParaRPr lang="es-UY"/>
          </a:p>
        </p:txBody>
      </p:sp>
      <p:sp>
        <p:nvSpPr>
          <p:cNvPr id="6" name="Slide Number Placeholder 5"/>
          <p:cNvSpPr>
            <a:spLocks noGrp="1"/>
          </p:cNvSpPr>
          <p:nvPr>
            <p:ph type="sldNum" sz="quarter" idx="12"/>
          </p:nvPr>
        </p:nvSpPr>
        <p:spPr/>
        <p:txBody>
          <a:bodyPr/>
          <a:lstStyle/>
          <a:p>
            <a:fld id="{4237FC50-0BEB-45C0-8A10-55AD73D3E07B}" type="slidenum">
              <a:rPr lang="es-UY" smtClean="0"/>
              <a:t>‹Nº›</a:t>
            </a:fld>
            <a:endParaRPr lang="es-UY"/>
          </a:p>
        </p:txBody>
      </p:sp>
    </p:spTree>
    <p:extLst>
      <p:ext uri="{BB962C8B-B14F-4D97-AF65-F5344CB8AC3E}">
        <p14:creationId xmlns:p14="http://schemas.microsoft.com/office/powerpoint/2010/main" val="38125976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351046" y="2279653"/>
            <a:ext cx="4437638" cy="3803649"/>
          </a:xfrm>
        </p:spPr>
        <p:txBody>
          <a:bodyPr anchor="b"/>
          <a:lstStyle>
            <a:lvl1pPr>
              <a:defRPr sz="3376"/>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351046" y="6119286"/>
            <a:ext cx="4437638" cy="2000249"/>
          </a:xfrm>
        </p:spPr>
        <p:txBody>
          <a:bodyPr/>
          <a:lstStyle>
            <a:lvl1pPr marL="0" indent="0">
              <a:buNone/>
              <a:defRPr sz="1350">
                <a:solidFill>
                  <a:schemeClr val="tx1">
                    <a:tint val="82000"/>
                  </a:schemeClr>
                </a:solidFill>
              </a:defRPr>
            </a:lvl1pPr>
            <a:lvl2pPr marL="257266" indent="0">
              <a:buNone/>
              <a:defRPr sz="1125">
                <a:solidFill>
                  <a:schemeClr val="tx1">
                    <a:tint val="82000"/>
                  </a:schemeClr>
                </a:solidFill>
              </a:defRPr>
            </a:lvl2pPr>
            <a:lvl3pPr marL="514533" indent="0">
              <a:buNone/>
              <a:defRPr sz="1013">
                <a:solidFill>
                  <a:schemeClr val="tx1">
                    <a:tint val="82000"/>
                  </a:schemeClr>
                </a:solidFill>
              </a:defRPr>
            </a:lvl3pPr>
            <a:lvl4pPr marL="771799" indent="0">
              <a:buNone/>
              <a:defRPr sz="900">
                <a:solidFill>
                  <a:schemeClr val="tx1">
                    <a:tint val="82000"/>
                  </a:schemeClr>
                </a:solidFill>
              </a:defRPr>
            </a:lvl4pPr>
            <a:lvl5pPr marL="1029066" indent="0">
              <a:buNone/>
              <a:defRPr sz="900">
                <a:solidFill>
                  <a:schemeClr val="tx1">
                    <a:tint val="82000"/>
                  </a:schemeClr>
                </a:solidFill>
              </a:defRPr>
            </a:lvl5pPr>
            <a:lvl6pPr marL="1286332" indent="0">
              <a:buNone/>
              <a:defRPr sz="900">
                <a:solidFill>
                  <a:schemeClr val="tx1">
                    <a:tint val="82000"/>
                  </a:schemeClr>
                </a:solidFill>
              </a:defRPr>
            </a:lvl6pPr>
            <a:lvl7pPr marL="1543599" indent="0">
              <a:buNone/>
              <a:defRPr sz="900">
                <a:solidFill>
                  <a:schemeClr val="tx1">
                    <a:tint val="82000"/>
                  </a:schemeClr>
                </a:solidFill>
              </a:defRPr>
            </a:lvl7pPr>
            <a:lvl8pPr marL="1800865" indent="0">
              <a:buNone/>
              <a:defRPr sz="900">
                <a:solidFill>
                  <a:schemeClr val="tx1">
                    <a:tint val="82000"/>
                  </a:schemeClr>
                </a:solidFill>
              </a:defRPr>
            </a:lvl8pPr>
            <a:lvl9pPr marL="2058132" indent="0">
              <a:buNone/>
              <a:defRPr sz="900">
                <a:solidFill>
                  <a:schemeClr val="tx1">
                    <a:tint val="82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AC59351D-EE06-48E3-945A-00CEB0160BC2}" type="datetimeFigureOut">
              <a:rPr lang="es-UY" smtClean="0"/>
              <a:t>12/10/2024</a:t>
            </a:fld>
            <a:endParaRPr lang="es-UY"/>
          </a:p>
        </p:txBody>
      </p:sp>
      <p:sp>
        <p:nvSpPr>
          <p:cNvPr id="5" name="Footer Placeholder 4"/>
          <p:cNvSpPr>
            <a:spLocks noGrp="1"/>
          </p:cNvSpPr>
          <p:nvPr>
            <p:ph type="ftr" sz="quarter" idx="11"/>
          </p:nvPr>
        </p:nvSpPr>
        <p:spPr/>
        <p:txBody>
          <a:bodyPr/>
          <a:lstStyle/>
          <a:p>
            <a:endParaRPr lang="es-UY"/>
          </a:p>
        </p:txBody>
      </p:sp>
      <p:sp>
        <p:nvSpPr>
          <p:cNvPr id="6" name="Slide Number Placeholder 5"/>
          <p:cNvSpPr>
            <a:spLocks noGrp="1"/>
          </p:cNvSpPr>
          <p:nvPr>
            <p:ph type="sldNum" sz="quarter" idx="12"/>
          </p:nvPr>
        </p:nvSpPr>
        <p:spPr/>
        <p:txBody>
          <a:bodyPr/>
          <a:lstStyle/>
          <a:p>
            <a:fld id="{4237FC50-0BEB-45C0-8A10-55AD73D3E07B}" type="slidenum">
              <a:rPr lang="es-UY" smtClean="0"/>
              <a:t>‹Nº›</a:t>
            </a:fld>
            <a:endParaRPr lang="es-UY"/>
          </a:p>
        </p:txBody>
      </p:sp>
    </p:spTree>
    <p:extLst>
      <p:ext uri="{BB962C8B-B14F-4D97-AF65-F5344CB8AC3E}">
        <p14:creationId xmlns:p14="http://schemas.microsoft.com/office/powerpoint/2010/main" val="40129101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353725" y="2434167"/>
            <a:ext cx="2186662"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2604701" y="2434167"/>
            <a:ext cx="2186662"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AC59351D-EE06-48E3-945A-00CEB0160BC2}" type="datetimeFigureOut">
              <a:rPr lang="es-UY" smtClean="0"/>
              <a:t>12/10/2024</a:t>
            </a:fld>
            <a:endParaRPr lang="es-UY"/>
          </a:p>
        </p:txBody>
      </p:sp>
      <p:sp>
        <p:nvSpPr>
          <p:cNvPr id="6" name="Footer Placeholder 5"/>
          <p:cNvSpPr>
            <a:spLocks noGrp="1"/>
          </p:cNvSpPr>
          <p:nvPr>
            <p:ph type="ftr" sz="quarter" idx="11"/>
          </p:nvPr>
        </p:nvSpPr>
        <p:spPr/>
        <p:txBody>
          <a:bodyPr/>
          <a:lstStyle/>
          <a:p>
            <a:endParaRPr lang="es-UY"/>
          </a:p>
        </p:txBody>
      </p:sp>
      <p:sp>
        <p:nvSpPr>
          <p:cNvPr id="7" name="Slide Number Placeholder 6"/>
          <p:cNvSpPr>
            <a:spLocks noGrp="1"/>
          </p:cNvSpPr>
          <p:nvPr>
            <p:ph type="sldNum" sz="quarter" idx="12"/>
          </p:nvPr>
        </p:nvSpPr>
        <p:spPr/>
        <p:txBody>
          <a:bodyPr/>
          <a:lstStyle/>
          <a:p>
            <a:fld id="{4237FC50-0BEB-45C0-8A10-55AD73D3E07B}" type="slidenum">
              <a:rPr lang="es-UY" smtClean="0"/>
              <a:t>‹Nº›</a:t>
            </a:fld>
            <a:endParaRPr lang="es-UY"/>
          </a:p>
        </p:txBody>
      </p:sp>
    </p:spTree>
    <p:extLst>
      <p:ext uri="{BB962C8B-B14F-4D97-AF65-F5344CB8AC3E}">
        <p14:creationId xmlns:p14="http://schemas.microsoft.com/office/powerpoint/2010/main" val="1117592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354395" y="486836"/>
            <a:ext cx="4437638"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354396" y="2241551"/>
            <a:ext cx="2176613" cy="1098549"/>
          </a:xfrm>
        </p:spPr>
        <p:txBody>
          <a:bodyPr anchor="b"/>
          <a:lstStyle>
            <a:lvl1pPr marL="0" indent="0">
              <a:buNone/>
              <a:defRPr sz="1350" b="1"/>
            </a:lvl1pPr>
            <a:lvl2pPr marL="257266" indent="0">
              <a:buNone/>
              <a:defRPr sz="1125" b="1"/>
            </a:lvl2pPr>
            <a:lvl3pPr marL="514533" indent="0">
              <a:buNone/>
              <a:defRPr sz="1013" b="1"/>
            </a:lvl3pPr>
            <a:lvl4pPr marL="771799" indent="0">
              <a:buNone/>
              <a:defRPr sz="900" b="1"/>
            </a:lvl4pPr>
            <a:lvl5pPr marL="1029066" indent="0">
              <a:buNone/>
              <a:defRPr sz="900" b="1"/>
            </a:lvl5pPr>
            <a:lvl6pPr marL="1286332" indent="0">
              <a:buNone/>
              <a:defRPr sz="900" b="1"/>
            </a:lvl6pPr>
            <a:lvl7pPr marL="1543599" indent="0">
              <a:buNone/>
              <a:defRPr sz="900" b="1"/>
            </a:lvl7pPr>
            <a:lvl8pPr marL="1800865" indent="0">
              <a:buNone/>
              <a:defRPr sz="900" b="1"/>
            </a:lvl8pPr>
            <a:lvl9pPr marL="2058132" indent="0">
              <a:buNone/>
              <a:defRPr sz="900" b="1"/>
            </a:lvl9pPr>
          </a:lstStyle>
          <a:p>
            <a:pPr lvl="0"/>
            <a:r>
              <a:rPr lang="es-ES"/>
              <a:t>Haga clic para modificar los estilos de texto del patrón</a:t>
            </a:r>
          </a:p>
        </p:txBody>
      </p:sp>
      <p:sp>
        <p:nvSpPr>
          <p:cNvPr id="4" name="Content Placeholder 3"/>
          <p:cNvSpPr>
            <a:spLocks noGrp="1"/>
          </p:cNvSpPr>
          <p:nvPr>
            <p:ph sz="half" idx="2"/>
          </p:nvPr>
        </p:nvSpPr>
        <p:spPr>
          <a:xfrm>
            <a:off x="354396" y="3340100"/>
            <a:ext cx="2176613"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2604701" y="2241551"/>
            <a:ext cx="2187333" cy="1098549"/>
          </a:xfrm>
        </p:spPr>
        <p:txBody>
          <a:bodyPr anchor="b"/>
          <a:lstStyle>
            <a:lvl1pPr marL="0" indent="0">
              <a:buNone/>
              <a:defRPr sz="1350" b="1"/>
            </a:lvl1pPr>
            <a:lvl2pPr marL="257266" indent="0">
              <a:buNone/>
              <a:defRPr sz="1125" b="1"/>
            </a:lvl2pPr>
            <a:lvl3pPr marL="514533" indent="0">
              <a:buNone/>
              <a:defRPr sz="1013" b="1"/>
            </a:lvl3pPr>
            <a:lvl4pPr marL="771799" indent="0">
              <a:buNone/>
              <a:defRPr sz="900" b="1"/>
            </a:lvl4pPr>
            <a:lvl5pPr marL="1029066" indent="0">
              <a:buNone/>
              <a:defRPr sz="900" b="1"/>
            </a:lvl5pPr>
            <a:lvl6pPr marL="1286332" indent="0">
              <a:buNone/>
              <a:defRPr sz="900" b="1"/>
            </a:lvl6pPr>
            <a:lvl7pPr marL="1543599" indent="0">
              <a:buNone/>
              <a:defRPr sz="900" b="1"/>
            </a:lvl7pPr>
            <a:lvl8pPr marL="1800865" indent="0">
              <a:buNone/>
              <a:defRPr sz="900" b="1"/>
            </a:lvl8pPr>
            <a:lvl9pPr marL="2058132" indent="0">
              <a:buNone/>
              <a:defRPr sz="900" b="1"/>
            </a:lvl9pPr>
          </a:lstStyle>
          <a:p>
            <a:pPr lvl="0"/>
            <a:r>
              <a:rPr lang="es-ES"/>
              <a:t>Haga clic para modificar los estilos de texto del patrón</a:t>
            </a:r>
          </a:p>
        </p:txBody>
      </p:sp>
      <p:sp>
        <p:nvSpPr>
          <p:cNvPr id="6" name="Content Placeholder 5"/>
          <p:cNvSpPr>
            <a:spLocks noGrp="1"/>
          </p:cNvSpPr>
          <p:nvPr>
            <p:ph sz="quarter" idx="4"/>
          </p:nvPr>
        </p:nvSpPr>
        <p:spPr>
          <a:xfrm>
            <a:off x="2604701" y="3340100"/>
            <a:ext cx="2187333"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AC59351D-EE06-48E3-945A-00CEB0160BC2}" type="datetimeFigureOut">
              <a:rPr lang="es-UY" smtClean="0"/>
              <a:t>12/10/2024</a:t>
            </a:fld>
            <a:endParaRPr lang="es-UY"/>
          </a:p>
        </p:txBody>
      </p:sp>
      <p:sp>
        <p:nvSpPr>
          <p:cNvPr id="8" name="Footer Placeholder 7"/>
          <p:cNvSpPr>
            <a:spLocks noGrp="1"/>
          </p:cNvSpPr>
          <p:nvPr>
            <p:ph type="ftr" sz="quarter" idx="11"/>
          </p:nvPr>
        </p:nvSpPr>
        <p:spPr/>
        <p:txBody>
          <a:bodyPr/>
          <a:lstStyle/>
          <a:p>
            <a:endParaRPr lang="es-UY"/>
          </a:p>
        </p:txBody>
      </p:sp>
      <p:sp>
        <p:nvSpPr>
          <p:cNvPr id="9" name="Slide Number Placeholder 8"/>
          <p:cNvSpPr>
            <a:spLocks noGrp="1"/>
          </p:cNvSpPr>
          <p:nvPr>
            <p:ph type="sldNum" sz="quarter" idx="12"/>
          </p:nvPr>
        </p:nvSpPr>
        <p:spPr/>
        <p:txBody>
          <a:bodyPr/>
          <a:lstStyle/>
          <a:p>
            <a:fld id="{4237FC50-0BEB-45C0-8A10-55AD73D3E07B}" type="slidenum">
              <a:rPr lang="es-UY" smtClean="0"/>
              <a:t>‹Nº›</a:t>
            </a:fld>
            <a:endParaRPr lang="es-UY"/>
          </a:p>
        </p:txBody>
      </p:sp>
    </p:spTree>
    <p:extLst>
      <p:ext uri="{BB962C8B-B14F-4D97-AF65-F5344CB8AC3E}">
        <p14:creationId xmlns:p14="http://schemas.microsoft.com/office/powerpoint/2010/main" val="22149512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AC59351D-EE06-48E3-945A-00CEB0160BC2}" type="datetimeFigureOut">
              <a:rPr lang="es-UY" smtClean="0"/>
              <a:t>12/10/2024</a:t>
            </a:fld>
            <a:endParaRPr lang="es-UY"/>
          </a:p>
        </p:txBody>
      </p:sp>
      <p:sp>
        <p:nvSpPr>
          <p:cNvPr id="4" name="Footer Placeholder 3"/>
          <p:cNvSpPr>
            <a:spLocks noGrp="1"/>
          </p:cNvSpPr>
          <p:nvPr>
            <p:ph type="ftr" sz="quarter" idx="11"/>
          </p:nvPr>
        </p:nvSpPr>
        <p:spPr/>
        <p:txBody>
          <a:bodyPr/>
          <a:lstStyle/>
          <a:p>
            <a:endParaRPr lang="es-UY"/>
          </a:p>
        </p:txBody>
      </p:sp>
      <p:sp>
        <p:nvSpPr>
          <p:cNvPr id="5" name="Slide Number Placeholder 4"/>
          <p:cNvSpPr>
            <a:spLocks noGrp="1"/>
          </p:cNvSpPr>
          <p:nvPr>
            <p:ph type="sldNum" sz="quarter" idx="12"/>
          </p:nvPr>
        </p:nvSpPr>
        <p:spPr/>
        <p:txBody>
          <a:bodyPr/>
          <a:lstStyle/>
          <a:p>
            <a:fld id="{4237FC50-0BEB-45C0-8A10-55AD73D3E07B}" type="slidenum">
              <a:rPr lang="es-UY" smtClean="0"/>
              <a:t>‹Nº›</a:t>
            </a:fld>
            <a:endParaRPr lang="es-UY"/>
          </a:p>
        </p:txBody>
      </p:sp>
    </p:spTree>
    <p:extLst>
      <p:ext uri="{BB962C8B-B14F-4D97-AF65-F5344CB8AC3E}">
        <p14:creationId xmlns:p14="http://schemas.microsoft.com/office/powerpoint/2010/main" val="5840938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59351D-EE06-48E3-945A-00CEB0160BC2}" type="datetimeFigureOut">
              <a:rPr lang="es-UY" smtClean="0"/>
              <a:t>12/10/2024</a:t>
            </a:fld>
            <a:endParaRPr lang="es-UY"/>
          </a:p>
        </p:txBody>
      </p:sp>
      <p:sp>
        <p:nvSpPr>
          <p:cNvPr id="3" name="Footer Placeholder 2"/>
          <p:cNvSpPr>
            <a:spLocks noGrp="1"/>
          </p:cNvSpPr>
          <p:nvPr>
            <p:ph type="ftr" sz="quarter" idx="11"/>
          </p:nvPr>
        </p:nvSpPr>
        <p:spPr/>
        <p:txBody>
          <a:bodyPr/>
          <a:lstStyle/>
          <a:p>
            <a:endParaRPr lang="es-UY"/>
          </a:p>
        </p:txBody>
      </p:sp>
      <p:sp>
        <p:nvSpPr>
          <p:cNvPr id="4" name="Slide Number Placeholder 3"/>
          <p:cNvSpPr>
            <a:spLocks noGrp="1"/>
          </p:cNvSpPr>
          <p:nvPr>
            <p:ph type="sldNum" sz="quarter" idx="12"/>
          </p:nvPr>
        </p:nvSpPr>
        <p:spPr/>
        <p:txBody>
          <a:bodyPr/>
          <a:lstStyle/>
          <a:p>
            <a:fld id="{4237FC50-0BEB-45C0-8A10-55AD73D3E07B}" type="slidenum">
              <a:rPr lang="es-UY" smtClean="0"/>
              <a:t>‹Nº›</a:t>
            </a:fld>
            <a:endParaRPr lang="es-UY"/>
          </a:p>
        </p:txBody>
      </p:sp>
    </p:spTree>
    <p:extLst>
      <p:ext uri="{BB962C8B-B14F-4D97-AF65-F5344CB8AC3E}">
        <p14:creationId xmlns:p14="http://schemas.microsoft.com/office/powerpoint/2010/main" val="2931466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354395" y="609600"/>
            <a:ext cx="1659425" cy="2133600"/>
          </a:xfrm>
        </p:spPr>
        <p:txBody>
          <a:bodyPr anchor="b"/>
          <a:lstStyle>
            <a:lvl1pPr>
              <a:defRPr sz="1801"/>
            </a:lvl1pPr>
          </a:lstStyle>
          <a:p>
            <a:r>
              <a:rPr lang="es-ES"/>
              <a:t>Haga clic para modificar el estilo de título del patrón</a:t>
            </a:r>
            <a:endParaRPr lang="en-US" dirty="0"/>
          </a:p>
        </p:txBody>
      </p:sp>
      <p:sp>
        <p:nvSpPr>
          <p:cNvPr id="3" name="Content Placeholder 2"/>
          <p:cNvSpPr>
            <a:spLocks noGrp="1"/>
          </p:cNvSpPr>
          <p:nvPr>
            <p:ph idx="1"/>
          </p:nvPr>
        </p:nvSpPr>
        <p:spPr>
          <a:xfrm>
            <a:off x="2187332" y="1316569"/>
            <a:ext cx="2604701" cy="6498167"/>
          </a:xfrm>
        </p:spPr>
        <p:txBody>
          <a:bodyPr/>
          <a:lstStyle>
            <a:lvl1pPr>
              <a:defRPr sz="1801"/>
            </a:lvl1pPr>
            <a:lvl2pPr>
              <a:defRPr sz="1576"/>
            </a:lvl2pPr>
            <a:lvl3pPr>
              <a:defRPr sz="1350"/>
            </a:lvl3pPr>
            <a:lvl4pPr>
              <a:defRPr sz="1125"/>
            </a:lvl4pPr>
            <a:lvl5pPr>
              <a:defRPr sz="1125"/>
            </a:lvl5pPr>
            <a:lvl6pPr>
              <a:defRPr sz="1125"/>
            </a:lvl6pPr>
            <a:lvl7pPr>
              <a:defRPr sz="1125"/>
            </a:lvl7pPr>
            <a:lvl8pPr>
              <a:defRPr sz="1125"/>
            </a:lvl8pPr>
            <a:lvl9pPr>
              <a:defRPr sz="1125"/>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354395" y="2743200"/>
            <a:ext cx="1659425" cy="5082117"/>
          </a:xfrm>
        </p:spPr>
        <p:txBody>
          <a:bodyPr/>
          <a:lstStyle>
            <a:lvl1pPr marL="0" indent="0">
              <a:buNone/>
              <a:defRPr sz="900"/>
            </a:lvl1pPr>
            <a:lvl2pPr marL="257266" indent="0">
              <a:buNone/>
              <a:defRPr sz="788"/>
            </a:lvl2pPr>
            <a:lvl3pPr marL="514533" indent="0">
              <a:buNone/>
              <a:defRPr sz="675"/>
            </a:lvl3pPr>
            <a:lvl4pPr marL="771799" indent="0">
              <a:buNone/>
              <a:defRPr sz="563"/>
            </a:lvl4pPr>
            <a:lvl5pPr marL="1029066" indent="0">
              <a:buNone/>
              <a:defRPr sz="563"/>
            </a:lvl5pPr>
            <a:lvl6pPr marL="1286332" indent="0">
              <a:buNone/>
              <a:defRPr sz="563"/>
            </a:lvl6pPr>
            <a:lvl7pPr marL="1543599" indent="0">
              <a:buNone/>
              <a:defRPr sz="563"/>
            </a:lvl7pPr>
            <a:lvl8pPr marL="1800865" indent="0">
              <a:buNone/>
              <a:defRPr sz="563"/>
            </a:lvl8pPr>
            <a:lvl9pPr marL="2058132" indent="0">
              <a:buNone/>
              <a:defRPr sz="563"/>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AC59351D-EE06-48E3-945A-00CEB0160BC2}" type="datetimeFigureOut">
              <a:rPr lang="es-UY" smtClean="0"/>
              <a:t>12/10/2024</a:t>
            </a:fld>
            <a:endParaRPr lang="es-UY"/>
          </a:p>
        </p:txBody>
      </p:sp>
      <p:sp>
        <p:nvSpPr>
          <p:cNvPr id="6" name="Footer Placeholder 5"/>
          <p:cNvSpPr>
            <a:spLocks noGrp="1"/>
          </p:cNvSpPr>
          <p:nvPr>
            <p:ph type="ftr" sz="quarter" idx="11"/>
          </p:nvPr>
        </p:nvSpPr>
        <p:spPr/>
        <p:txBody>
          <a:bodyPr/>
          <a:lstStyle/>
          <a:p>
            <a:endParaRPr lang="es-UY"/>
          </a:p>
        </p:txBody>
      </p:sp>
      <p:sp>
        <p:nvSpPr>
          <p:cNvPr id="7" name="Slide Number Placeholder 6"/>
          <p:cNvSpPr>
            <a:spLocks noGrp="1"/>
          </p:cNvSpPr>
          <p:nvPr>
            <p:ph type="sldNum" sz="quarter" idx="12"/>
          </p:nvPr>
        </p:nvSpPr>
        <p:spPr/>
        <p:txBody>
          <a:bodyPr/>
          <a:lstStyle/>
          <a:p>
            <a:fld id="{4237FC50-0BEB-45C0-8A10-55AD73D3E07B}" type="slidenum">
              <a:rPr lang="es-UY" smtClean="0"/>
              <a:t>‹Nº›</a:t>
            </a:fld>
            <a:endParaRPr lang="es-UY"/>
          </a:p>
        </p:txBody>
      </p:sp>
    </p:spTree>
    <p:extLst>
      <p:ext uri="{BB962C8B-B14F-4D97-AF65-F5344CB8AC3E}">
        <p14:creationId xmlns:p14="http://schemas.microsoft.com/office/powerpoint/2010/main" val="897061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354395" y="609600"/>
            <a:ext cx="1659425" cy="2133600"/>
          </a:xfrm>
        </p:spPr>
        <p:txBody>
          <a:bodyPr anchor="b"/>
          <a:lstStyle>
            <a:lvl1pPr>
              <a:defRPr sz="1801"/>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187332" y="1316569"/>
            <a:ext cx="2604701" cy="6498167"/>
          </a:xfrm>
        </p:spPr>
        <p:txBody>
          <a:bodyPr anchor="t"/>
          <a:lstStyle>
            <a:lvl1pPr marL="0" indent="0">
              <a:buNone/>
              <a:defRPr sz="1801"/>
            </a:lvl1pPr>
            <a:lvl2pPr marL="257266" indent="0">
              <a:buNone/>
              <a:defRPr sz="1576"/>
            </a:lvl2pPr>
            <a:lvl3pPr marL="514533" indent="0">
              <a:buNone/>
              <a:defRPr sz="1350"/>
            </a:lvl3pPr>
            <a:lvl4pPr marL="771799" indent="0">
              <a:buNone/>
              <a:defRPr sz="1125"/>
            </a:lvl4pPr>
            <a:lvl5pPr marL="1029066" indent="0">
              <a:buNone/>
              <a:defRPr sz="1125"/>
            </a:lvl5pPr>
            <a:lvl6pPr marL="1286332" indent="0">
              <a:buNone/>
              <a:defRPr sz="1125"/>
            </a:lvl6pPr>
            <a:lvl7pPr marL="1543599" indent="0">
              <a:buNone/>
              <a:defRPr sz="1125"/>
            </a:lvl7pPr>
            <a:lvl8pPr marL="1800865" indent="0">
              <a:buNone/>
              <a:defRPr sz="1125"/>
            </a:lvl8pPr>
            <a:lvl9pPr marL="2058132" indent="0">
              <a:buNone/>
              <a:defRPr sz="1125"/>
            </a:lvl9pPr>
          </a:lstStyle>
          <a:p>
            <a:r>
              <a:rPr lang="es-ES"/>
              <a:t>Haga clic en el icono para agregar una imagen</a:t>
            </a:r>
            <a:endParaRPr lang="en-US" dirty="0"/>
          </a:p>
        </p:txBody>
      </p:sp>
      <p:sp>
        <p:nvSpPr>
          <p:cNvPr id="4" name="Text Placeholder 3"/>
          <p:cNvSpPr>
            <a:spLocks noGrp="1"/>
          </p:cNvSpPr>
          <p:nvPr>
            <p:ph type="body" sz="half" idx="2"/>
          </p:nvPr>
        </p:nvSpPr>
        <p:spPr>
          <a:xfrm>
            <a:off x="354395" y="2743200"/>
            <a:ext cx="1659425" cy="5082117"/>
          </a:xfrm>
        </p:spPr>
        <p:txBody>
          <a:bodyPr/>
          <a:lstStyle>
            <a:lvl1pPr marL="0" indent="0">
              <a:buNone/>
              <a:defRPr sz="900"/>
            </a:lvl1pPr>
            <a:lvl2pPr marL="257266" indent="0">
              <a:buNone/>
              <a:defRPr sz="788"/>
            </a:lvl2pPr>
            <a:lvl3pPr marL="514533" indent="0">
              <a:buNone/>
              <a:defRPr sz="675"/>
            </a:lvl3pPr>
            <a:lvl4pPr marL="771799" indent="0">
              <a:buNone/>
              <a:defRPr sz="563"/>
            </a:lvl4pPr>
            <a:lvl5pPr marL="1029066" indent="0">
              <a:buNone/>
              <a:defRPr sz="563"/>
            </a:lvl5pPr>
            <a:lvl6pPr marL="1286332" indent="0">
              <a:buNone/>
              <a:defRPr sz="563"/>
            </a:lvl6pPr>
            <a:lvl7pPr marL="1543599" indent="0">
              <a:buNone/>
              <a:defRPr sz="563"/>
            </a:lvl7pPr>
            <a:lvl8pPr marL="1800865" indent="0">
              <a:buNone/>
              <a:defRPr sz="563"/>
            </a:lvl8pPr>
            <a:lvl9pPr marL="2058132" indent="0">
              <a:buNone/>
              <a:defRPr sz="563"/>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AC59351D-EE06-48E3-945A-00CEB0160BC2}" type="datetimeFigureOut">
              <a:rPr lang="es-UY" smtClean="0"/>
              <a:t>12/10/2024</a:t>
            </a:fld>
            <a:endParaRPr lang="es-UY"/>
          </a:p>
        </p:txBody>
      </p:sp>
      <p:sp>
        <p:nvSpPr>
          <p:cNvPr id="6" name="Footer Placeholder 5"/>
          <p:cNvSpPr>
            <a:spLocks noGrp="1"/>
          </p:cNvSpPr>
          <p:nvPr>
            <p:ph type="ftr" sz="quarter" idx="11"/>
          </p:nvPr>
        </p:nvSpPr>
        <p:spPr/>
        <p:txBody>
          <a:bodyPr/>
          <a:lstStyle/>
          <a:p>
            <a:endParaRPr lang="es-UY"/>
          </a:p>
        </p:txBody>
      </p:sp>
      <p:sp>
        <p:nvSpPr>
          <p:cNvPr id="7" name="Slide Number Placeholder 6"/>
          <p:cNvSpPr>
            <a:spLocks noGrp="1"/>
          </p:cNvSpPr>
          <p:nvPr>
            <p:ph type="sldNum" sz="quarter" idx="12"/>
          </p:nvPr>
        </p:nvSpPr>
        <p:spPr/>
        <p:txBody>
          <a:bodyPr/>
          <a:lstStyle/>
          <a:p>
            <a:fld id="{4237FC50-0BEB-45C0-8A10-55AD73D3E07B}" type="slidenum">
              <a:rPr lang="es-UY" smtClean="0"/>
              <a:t>‹Nº›</a:t>
            </a:fld>
            <a:endParaRPr lang="es-UY"/>
          </a:p>
        </p:txBody>
      </p:sp>
    </p:spTree>
    <p:extLst>
      <p:ext uri="{BB962C8B-B14F-4D97-AF65-F5344CB8AC3E}">
        <p14:creationId xmlns:p14="http://schemas.microsoft.com/office/powerpoint/2010/main" val="27118846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53725" y="486836"/>
            <a:ext cx="4437638"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353725" y="2434167"/>
            <a:ext cx="4437638" cy="580178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353725" y="8475136"/>
            <a:ext cx="1157645" cy="486833"/>
          </a:xfrm>
          <a:prstGeom prst="rect">
            <a:avLst/>
          </a:prstGeom>
        </p:spPr>
        <p:txBody>
          <a:bodyPr vert="horz" lIns="91440" tIns="45720" rIns="91440" bIns="45720" rtlCol="0" anchor="ctr"/>
          <a:lstStyle>
            <a:lvl1pPr algn="l">
              <a:defRPr sz="675">
                <a:solidFill>
                  <a:schemeClr val="tx1">
                    <a:tint val="82000"/>
                  </a:schemeClr>
                </a:solidFill>
              </a:defRPr>
            </a:lvl1pPr>
          </a:lstStyle>
          <a:p>
            <a:fld id="{AC59351D-EE06-48E3-945A-00CEB0160BC2}" type="datetimeFigureOut">
              <a:rPr lang="es-UY" smtClean="0"/>
              <a:t>12/10/2024</a:t>
            </a:fld>
            <a:endParaRPr lang="es-UY"/>
          </a:p>
        </p:txBody>
      </p:sp>
      <p:sp>
        <p:nvSpPr>
          <p:cNvPr id="5" name="Footer Placeholder 4"/>
          <p:cNvSpPr>
            <a:spLocks noGrp="1"/>
          </p:cNvSpPr>
          <p:nvPr>
            <p:ph type="ftr" sz="quarter" idx="3"/>
          </p:nvPr>
        </p:nvSpPr>
        <p:spPr>
          <a:xfrm>
            <a:off x="1704311" y="8475136"/>
            <a:ext cx="1736467" cy="486833"/>
          </a:xfrm>
          <a:prstGeom prst="rect">
            <a:avLst/>
          </a:prstGeom>
        </p:spPr>
        <p:txBody>
          <a:bodyPr vert="horz" lIns="91440" tIns="45720" rIns="91440" bIns="45720" rtlCol="0" anchor="ctr"/>
          <a:lstStyle>
            <a:lvl1pPr algn="ctr">
              <a:defRPr sz="675">
                <a:solidFill>
                  <a:schemeClr val="tx1">
                    <a:tint val="82000"/>
                  </a:schemeClr>
                </a:solidFill>
              </a:defRPr>
            </a:lvl1pPr>
          </a:lstStyle>
          <a:p>
            <a:endParaRPr lang="es-UY"/>
          </a:p>
        </p:txBody>
      </p:sp>
      <p:sp>
        <p:nvSpPr>
          <p:cNvPr id="6" name="Slide Number Placeholder 5"/>
          <p:cNvSpPr>
            <a:spLocks noGrp="1"/>
          </p:cNvSpPr>
          <p:nvPr>
            <p:ph type="sldNum" sz="quarter" idx="4"/>
          </p:nvPr>
        </p:nvSpPr>
        <p:spPr>
          <a:xfrm>
            <a:off x="3633718" y="8475136"/>
            <a:ext cx="1157645" cy="486833"/>
          </a:xfrm>
          <a:prstGeom prst="rect">
            <a:avLst/>
          </a:prstGeom>
        </p:spPr>
        <p:txBody>
          <a:bodyPr vert="horz" lIns="91440" tIns="45720" rIns="91440" bIns="45720" rtlCol="0" anchor="ctr"/>
          <a:lstStyle>
            <a:lvl1pPr algn="r">
              <a:defRPr sz="675">
                <a:solidFill>
                  <a:schemeClr val="tx1">
                    <a:tint val="82000"/>
                  </a:schemeClr>
                </a:solidFill>
              </a:defRPr>
            </a:lvl1pPr>
          </a:lstStyle>
          <a:p>
            <a:fld id="{4237FC50-0BEB-45C0-8A10-55AD73D3E07B}" type="slidenum">
              <a:rPr lang="es-UY" smtClean="0"/>
              <a:t>‹Nº›</a:t>
            </a:fld>
            <a:endParaRPr lang="es-UY"/>
          </a:p>
        </p:txBody>
      </p:sp>
    </p:spTree>
    <p:extLst>
      <p:ext uri="{BB962C8B-B14F-4D97-AF65-F5344CB8AC3E}">
        <p14:creationId xmlns:p14="http://schemas.microsoft.com/office/powerpoint/2010/main" val="33188336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514533" rtl="0" eaLnBrk="1" latinLnBrk="0" hangingPunct="1">
        <a:lnSpc>
          <a:spcPct val="90000"/>
        </a:lnSpc>
        <a:spcBef>
          <a:spcPct val="0"/>
        </a:spcBef>
        <a:buNone/>
        <a:defRPr sz="2476" kern="1200">
          <a:solidFill>
            <a:schemeClr val="tx1"/>
          </a:solidFill>
          <a:latin typeface="+mj-lt"/>
          <a:ea typeface="+mj-ea"/>
          <a:cs typeface="+mj-cs"/>
        </a:defRPr>
      </a:lvl1pPr>
    </p:titleStyle>
    <p:bodyStyle>
      <a:lvl1pPr marL="128633" indent="-128633" algn="l" defTabSz="514533" rtl="0" eaLnBrk="1" latinLnBrk="0" hangingPunct="1">
        <a:lnSpc>
          <a:spcPct val="90000"/>
        </a:lnSpc>
        <a:spcBef>
          <a:spcPts val="563"/>
        </a:spcBef>
        <a:buFont typeface="Arial" panose="020B0604020202020204" pitchFamily="34" charset="0"/>
        <a:buChar char="•"/>
        <a:defRPr sz="1576" kern="1200">
          <a:solidFill>
            <a:schemeClr val="tx1"/>
          </a:solidFill>
          <a:latin typeface="+mn-lt"/>
          <a:ea typeface="+mn-ea"/>
          <a:cs typeface="+mn-cs"/>
        </a:defRPr>
      </a:lvl1pPr>
      <a:lvl2pPr marL="385900" indent="-128633" algn="l" defTabSz="514533" rtl="0" eaLnBrk="1" latinLnBrk="0" hangingPunct="1">
        <a:lnSpc>
          <a:spcPct val="90000"/>
        </a:lnSpc>
        <a:spcBef>
          <a:spcPts val="281"/>
        </a:spcBef>
        <a:buFont typeface="Arial" panose="020B0604020202020204" pitchFamily="34" charset="0"/>
        <a:buChar char="•"/>
        <a:defRPr sz="1350" kern="1200">
          <a:solidFill>
            <a:schemeClr val="tx1"/>
          </a:solidFill>
          <a:latin typeface="+mn-lt"/>
          <a:ea typeface="+mn-ea"/>
          <a:cs typeface="+mn-cs"/>
        </a:defRPr>
      </a:lvl2pPr>
      <a:lvl3pPr marL="643166" indent="-128633" algn="l" defTabSz="514533" rtl="0" eaLnBrk="1" latinLnBrk="0" hangingPunct="1">
        <a:lnSpc>
          <a:spcPct val="90000"/>
        </a:lnSpc>
        <a:spcBef>
          <a:spcPts val="281"/>
        </a:spcBef>
        <a:buFont typeface="Arial" panose="020B0604020202020204" pitchFamily="34" charset="0"/>
        <a:buChar char="•"/>
        <a:defRPr sz="1125" kern="1200">
          <a:solidFill>
            <a:schemeClr val="tx1"/>
          </a:solidFill>
          <a:latin typeface="+mn-lt"/>
          <a:ea typeface="+mn-ea"/>
          <a:cs typeface="+mn-cs"/>
        </a:defRPr>
      </a:lvl3pPr>
      <a:lvl4pPr marL="900433" indent="-128633" algn="l" defTabSz="514533"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4pPr>
      <a:lvl5pPr marL="1157699" indent="-128633" algn="l" defTabSz="514533"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5pPr>
      <a:lvl6pPr marL="1414965" indent="-128633" algn="l" defTabSz="514533"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2232" indent="-128633" algn="l" defTabSz="514533"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9498" indent="-128633" algn="l" defTabSz="514533"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6765" indent="-128633" algn="l" defTabSz="514533"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n-US"/>
      </a:defPPr>
      <a:lvl1pPr marL="0" algn="l" defTabSz="514533" rtl="0" eaLnBrk="1" latinLnBrk="0" hangingPunct="1">
        <a:defRPr sz="1013" kern="1200">
          <a:solidFill>
            <a:schemeClr val="tx1"/>
          </a:solidFill>
          <a:latin typeface="+mn-lt"/>
          <a:ea typeface="+mn-ea"/>
          <a:cs typeface="+mn-cs"/>
        </a:defRPr>
      </a:lvl1pPr>
      <a:lvl2pPr marL="257266" algn="l" defTabSz="514533" rtl="0" eaLnBrk="1" latinLnBrk="0" hangingPunct="1">
        <a:defRPr sz="1013" kern="1200">
          <a:solidFill>
            <a:schemeClr val="tx1"/>
          </a:solidFill>
          <a:latin typeface="+mn-lt"/>
          <a:ea typeface="+mn-ea"/>
          <a:cs typeface="+mn-cs"/>
        </a:defRPr>
      </a:lvl2pPr>
      <a:lvl3pPr marL="514533" algn="l" defTabSz="514533" rtl="0" eaLnBrk="1" latinLnBrk="0" hangingPunct="1">
        <a:defRPr sz="1013" kern="1200">
          <a:solidFill>
            <a:schemeClr val="tx1"/>
          </a:solidFill>
          <a:latin typeface="+mn-lt"/>
          <a:ea typeface="+mn-ea"/>
          <a:cs typeface="+mn-cs"/>
        </a:defRPr>
      </a:lvl3pPr>
      <a:lvl4pPr marL="771799" algn="l" defTabSz="514533" rtl="0" eaLnBrk="1" latinLnBrk="0" hangingPunct="1">
        <a:defRPr sz="1013" kern="1200">
          <a:solidFill>
            <a:schemeClr val="tx1"/>
          </a:solidFill>
          <a:latin typeface="+mn-lt"/>
          <a:ea typeface="+mn-ea"/>
          <a:cs typeface="+mn-cs"/>
        </a:defRPr>
      </a:lvl4pPr>
      <a:lvl5pPr marL="1029066" algn="l" defTabSz="514533" rtl="0" eaLnBrk="1" latinLnBrk="0" hangingPunct="1">
        <a:defRPr sz="1013" kern="1200">
          <a:solidFill>
            <a:schemeClr val="tx1"/>
          </a:solidFill>
          <a:latin typeface="+mn-lt"/>
          <a:ea typeface="+mn-ea"/>
          <a:cs typeface="+mn-cs"/>
        </a:defRPr>
      </a:lvl5pPr>
      <a:lvl6pPr marL="1286332" algn="l" defTabSz="514533" rtl="0" eaLnBrk="1" latinLnBrk="0" hangingPunct="1">
        <a:defRPr sz="1013" kern="1200">
          <a:solidFill>
            <a:schemeClr val="tx1"/>
          </a:solidFill>
          <a:latin typeface="+mn-lt"/>
          <a:ea typeface="+mn-ea"/>
          <a:cs typeface="+mn-cs"/>
        </a:defRPr>
      </a:lvl6pPr>
      <a:lvl7pPr marL="1543599" algn="l" defTabSz="514533" rtl="0" eaLnBrk="1" latinLnBrk="0" hangingPunct="1">
        <a:defRPr sz="1013" kern="1200">
          <a:solidFill>
            <a:schemeClr val="tx1"/>
          </a:solidFill>
          <a:latin typeface="+mn-lt"/>
          <a:ea typeface="+mn-ea"/>
          <a:cs typeface="+mn-cs"/>
        </a:defRPr>
      </a:lvl7pPr>
      <a:lvl8pPr marL="1800865" algn="l" defTabSz="514533" rtl="0" eaLnBrk="1" latinLnBrk="0" hangingPunct="1">
        <a:defRPr sz="1013" kern="1200">
          <a:solidFill>
            <a:schemeClr val="tx1"/>
          </a:solidFill>
          <a:latin typeface="+mn-lt"/>
          <a:ea typeface="+mn-ea"/>
          <a:cs typeface="+mn-cs"/>
        </a:defRPr>
      </a:lvl8pPr>
      <a:lvl9pPr marL="2058132" algn="l" defTabSz="514533"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3FFF3"/>
        </a:solidFill>
        <a:effectLst/>
      </p:bgPr>
    </p:bg>
    <p:spTree>
      <p:nvGrpSpPr>
        <p:cNvPr id="1" name=""/>
        <p:cNvGrpSpPr/>
        <p:nvPr/>
      </p:nvGrpSpPr>
      <p:grpSpPr>
        <a:xfrm>
          <a:off x="0" y="0"/>
          <a:ext cx="0" cy="0"/>
          <a:chOff x="0" y="0"/>
          <a:chExt cx="0" cy="0"/>
        </a:xfrm>
      </p:grpSpPr>
      <p:sp>
        <p:nvSpPr>
          <p:cNvPr id="5" name="Rectángulo 4">
            <a:extLst>
              <a:ext uri="{FF2B5EF4-FFF2-40B4-BE49-F238E27FC236}">
                <a16:creationId xmlns:a16="http://schemas.microsoft.com/office/drawing/2014/main" id="{BC4350AB-F2BE-31B3-87C4-61C9FBFBA34F}"/>
              </a:ext>
            </a:extLst>
          </p:cNvPr>
          <p:cNvSpPr/>
          <p:nvPr/>
        </p:nvSpPr>
        <p:spPr>
          <a:xfrm>
            <a:off x="0" y="1"/>
            <a:ext cx="5145087" cy="1376537"/>
          </a:xfrm>
          <a:prstGeom prst="rect">
            <a:avLst/>
          </a:prstGeom>
          <a:solidFill>
            <a:srgbClr val="00808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UY"/>
          </a:p>
        </p:txBody>
      </p:sp>
      <p:sp>
        <p:nvSpPr>
          <p:cNvPr id="2" name="Título 1">
            <a:extLst>
              <a:ext uri="{FF2B5EF4-FFF2-40B4-BE49-F238E27FC236}">
                <a16:creationId xmlns:a16="http://schemas.microsoft.com/office/drawing/2014/main" id="{CCEAABD3-19A5-3C4E-6811-B35243CD43BE}"/>
              </a:ext>
            </a:extLst>
          </p:cNvPr>
          <p:cNvSpPr>
            <a:spLocks noGrp="1"/>
          </p:cNvSpPr>
          <p:nvPr>
            <p:ph type="ctrTitle"/>
          </p:nvPr>
        </p:nvSpPr>
        <p:spPr>
          <a:xfrm>
            <a:off x="102822" y="-338005"/>
            <a:ext cx="5145087" cy="1179095"/>
          </a:xfrm>
        </p:spPr>
        <p:txBody>
          <a:bodyPr>
            <a:noAutofit/>
          </a:bodyPr>
          <a:lstStyle/>
          <a:p>
            <a:r>
              <a:rPr lang="es-MX" sz="2000" b="1" dirty="0">
                <a:solidFill>
                  <a:schemeClr val="bg1"/>
                </a:solidFill>
              </a:rPr>
              <a:t>NEUMONITIS POR HIPERSENSIBILIDAD EN TRABAJADORA DE UN PALOMAR</a:t>
            </a:r>
            <a:endParaRPr lang="es-UY" sz="2000" b="1" dirty="0">
              <a:solidFill>
                <a:schemeClr val="bg1"/>
              </a:solidFill>
            </a:endParaRPr>
          </a:p>
        </p:txBody>
      </p:sp>
      <p:sp>
        <p:nvSpPr>
          <p:cNvPr id="3" name="Subtítulo 2">
            <a:extLst>
              <a:ext uri="{FF2B5EF4-FFF2-40B4-BE49-F238E27FC236}">
                <a16:creationId xmlns:a16="http://schemas.microsoft.com/office/drawing/2014/main" id="{B1E48532-5CCC-9706-1F42-17CCA95DC5D8}"/>
              </a:ext>
            </a:extLst>
          </p:cNvPr>
          <p:cNvSpPr>
            <a:spLocks noGrp="1"/>
          </p:cNvSpPr>
          <p:nvPr>
            <p:ph type="subTitle" idx="1"/>
          </p:nvPr>
        </p:nvSpPr>
        <p:spPr>
          <a:xfrm>
            <a:off x="2" y="1792100"/>
            <a:ext cx="5145086" cy="1111517"/>
          </a:xfrm>
        </p:spPr>
        <p:txBody>
          <a:bodyPr>
            <a:normAutofit/>
          </a:bodyPr>
          <a:lstStyle/>
          <a:p>
            <a:pPr algn="l"/>
            <a:r>
              <a:rPr lang="es-UY" sz="1000" dirty="0">
                <a:effectLst/>
                <a:latin typeface="Aptos" panose="020B0004020202020204" pitchFamily="34" charset="0"/>
                <a:ea typeface="Aptos" panose="020B0004020202020204" pitchFamily="34" charset="0"/>
                <a:cs typeface="Times New Roman" panose="02020603050405020304" pitchFamily="18" charset="0"/>
              </a:rPr>
              <a:t>La   neumonitis   por   hipersensibilidad es una enfermedad inflamatoria o fibrótica que afecta el parénquima pulmonar y la vía aérea pequeña. Es el resultado de una reacción inmune provocada por un antígeno inhalado en individuos susceptibles. A continuación, se describe caso de Neumonitis por hipersensibilidad no fibrótica por exposición a antígeno aviario en lugar de trabajo.</a:t>
            </a:r>
          </a:p>
          <a:p>
            <a:pPr algn="l"/>
            <a:endParaRPr lang="es-UY" sz="1000" dirty="0"/>
          </a:p>
        </p:txBody>
      </p:sp>
      <p:sp>
        <p:nvSpPr>
          <p:cNvPr id="4" name="CuadroTexto 3">
            <a:extLst>
              <a:ext uri="{FF2B5EF4-FFF2-40B4-BE49-F238E27FC236}">
                <a16:creationId xmlns:a16="http://schemas.microsoft.com/office/drawing/2014/main" id="{1E4A4D91-5534-B987-1764-B823ADC8557E}"/>
              </a:ext>
            </a:extLst>
          </p:cNvPr>
          <p:cNvSpPr txBox="1"/>
          <p:nvPr/>
        </p:nvSpPr>
        <p:spPr>
          <a:xfrm>
            <a:off x="0" y="844554"/>
            <a:ext cx="5145088" cy="796115"/>
          </a:xfrm>
          <a:prstGeom prst="rect">
            <a:avLst/>
          </a:prstGeom>
          <a:noFill/>
        </p:spPr>
        <p:txBody>
          <a:bodyPr wrap="square" rtlCol="0">
            <a:spAutoFit/>
          </a:bodyPr>
          <a:lstStyle/>
          <a:p>
            <a:pPr>
              <a:lnSpc>
                <a:spcPct val="107000"/>
              </a:lnSpc>
              <a:spcAft>
                <a:spcPts val="800"/>
              </a:spcAft>
            </a:pPr>
            <a:r>
              <a:rPr lang="es-UY" sz="10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Dra. Blanco Ana, Dra. García Serrana, Dr. Goslino Gustavo</a:t>
            </a:r>
          </a:p>
          <a:p>
            <a:pPr>
              <a:lnSpc>
                <a:spcPct val="107000"/>
              </a:lnSpc>
              <a:spcAft>
                <a:spcPts val="800"/>
              </a:spcAft>
            </a:pPr>
            <a:r>
              <a:rPr lang="es-UY" sz="10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Hospital Central de las Fuerzas Armadas. Montevideo, Uruguay.</a:t>
            </a:r>
          </a:p>
          <a:p>
            <a:endParaRPr lang="es-UY" sz="1100" dirty="0">
              <a:solidFill>
                <a:schemeClr val="bg1"/>
              </a:solidFill>
            </a:endParaRPr>
          </a:p>
        </p:txBody>
      </p:sp>
      <p:sp>
        <p:nvSpPr>
          <p:cNvPr id="6" name="CuadroTexto 5">
            <a:extLst>
              <a:ext uri="{FF2B5EF4-FFF2-40B4-BE49-F238E27FC236}">
                <a16:creationId xmlns:a16="http://schemas.microsoft.com/office/drawing/2014/main" id="{C60C52EC-0C6D-6F7C-031D-73DF432687F0}"/>
              </a:ext>
            </a:extLst>
          </p:cNvPr>
          <p:cNvSpPr txBox="1"/>
          <p:nvPr/>
        </p:nvSpPr>
        <p:spPr>
          <a:xfrm>
            <a:off x="4501952" y="0"/>
            <a:ext cx="745957" cy="307777"/>
          </a:xfrm>
          <a:prstGeom prst="rect">
            <a:avLst/>
          </a:prstGeom>
          <a:noFill/>
        </p:spPr>
        <p:txBody>
          <a:bodyPr wrap="square" rtlCol="0">
            <a:spAutoFit/>
          </a:bodyPr>
          <a:lstStyle/>
          <a:p>
            <a:r>
              <a:rPr lang="es-UY" sz="1400" b="1" i="0" dirty="0">
                <a:solidFill>
                  <a:schemeClr val="bg1"/>
                </a:solidFill>
                <a:effectLst/>
                <a:latin typeface="Arial" panose="020B0604020202020204" pitchFamily="34" charset="0"/>
              </a:rPr>
              <a:t> P-056</a:t>
            </a:r>
            <a:endParaRPr lang="es-UY" sz="1400" b="1" dirty="0">
              <a:solidFill>
                <a:schemeClr val="bg1"/>
              </a:solidFill>
            </a:endParaRPr>
          </a:p>
        </p:txBody>
      </p:sp>
      <p:pic>
        <p:nvPicPr>
          <p:cNvPr id="7" name="Imagen 6">
            <a:extLst>
              <a:ext uri="{FF2B5EF4-FFF2-40B4-BE49-F238E27FC236}">
                <a16:creationId xmlns:a16="http://schemas.microsoft.com/office/drawing/2014/main" id="{86EC67D9-4F77-FEED-D8B7-B2BD73CFD68D}"/>
              </a:ext>
            </a:extLst>
          </p:cNvPr>
          <p:cNvPicPr>
            <a:picLocks noChangeAspect="1"/>
          </p:cNvPicPr>
          <p:nvPr/>
        </p:nvPicPr>
        <p:blipFill>
          <a:blip r:embed="rId2"/>
          <a:stretch>
            <a:fillRect/>
          </a:stretch>
        </p:blipFill>
        <p:spPr>
          <a:xfrm>
            <a:off x="0" y="0"/>
            <a:ext cx="402504" cy="491949"/>
          </a:xfrm>
          <a:prstGeom prst="rect">
            <a:avLst/>
          </a:prstGeom>
        </p:spPr>
      </p:pic>
      <p:sp>
        <p:nvSpPr>
          <p:cNvPr id="8" name="CuadroTexto 7">
            <a:extLst>
              <a:ext uri="{FF2B5EF4-FFF2-40B4-BE49-F238E27FC236}">
                <a16:creationId xmlns:a16="http://schemas.microsoft.com/office/drawing/2014/main" id="{A24B641D-AEFD-2794-A05C-BF6A74413211}"/>
              </a:ext>
            </a:extLst>
          </p:cNvPr>
          <p:cNvSpPr txBox="1"/>
          <p:nvPr/>
        </p:nvSpPr>
        <p:spPr>
          <a:xfrm>
            <a:off x="1750593" y="1424675"/>
            <a:ext cx="1588169" cy="369332"/>
          </a:xfrm>
          <a:prstGeom prst="rect">
            <a:avLst/>
          </a:prstGeom>
          <a:solidFill>
            <a:srgbClr val="009999"/>
          </a:solidFill>
        </p:spPr>
        <p:txBody>
          <a:bodyPr wrap="square" rtlCol="0">
            <a:spAutoFit/>
          </a:bodyPr>
          <a:lstStyle/>
          <a:p>
            <a:r>
              <a:rPr lang="es-UY" b="1" dirty="0">
                <a:solidFill>
                  <a:schemeClr val="bg1"/>
                </a:solidFill>
              </a:rPr>
              <a:t>Introducción</a:t>
            </a:r>
          </a:p>
        </p:txBody>
      </p:sp>
      <p:sp>
        <p:nvSpPr>
          <p:cNvPr id="9" name="Subtítulo 2">
            <a:extLst>
              <a:ext uri="{FF2B5EF4-FFF2-40B4-BE49-F238E27FC236}">
                <a16:creationId xmlns:a16="http://schemas.microsoft.com/office/drawing/2014/main" id="{FBA6D75E-0E0B-B3BA-B404-09233F44E5B6}"/>
              </a:ext>
            </a:extLst>
          </p:cNvPr>
          <p:cNvSpPr txBox="1">
            <a:spLocks/>
          </p:cNvSpPr>
          <p:nvPr/>
        </p:nvSpPr>
        <p:spPr>
          <a:xfrm>
            <a:off x="2" y="2940820"/>
            <a:ext cx="5145086" cy="1111517"/>
          </a:xfrm>
          <a:prstGeom prst="rect">
            <a:avLst/>
          </a:prstGeom>
        </p:spPr>
        <p:txBody>
          <a:bodyPr vert="horz" lIns="91440" tIns="45720" rIns="91440" bIns="45720" rtlCol="0">
            <a:noAutofit/>
          </a:bodyPr>
          <a:lstStyle>
            <a:lvl1pPr marL="0" indent="0" algn="ctr" defTabSz="514533" rtl="0" eaLnBrk="1" latinLnBrk="0" hangingPunct="1">
              <a:lnSpc>
                <a:spcPct val="90000"/>
              </a:lnSpc>
              <a:spcBef>
                <a:spcPts val="563"/>
              </a:spcBef>
              <a:buFont typeface="Arial" panose="020B0604020202020204" pitchFamily="34" charset="0"/>
              <a:buNone/>
              <a:defRPr sz="1350" kern="1200">
                <a:solidFill>
                  <a:schemeClr val="tx1"/>
                </a:solidFill>
                <a:latin typeface="+mn-lt"/>
                <a:ea typeface="+mn-ea"/>
                <a:cs typeface="+mn-cs"/>
              </a:defRPr>
            </a:lvl1pPr>
            <a:lvl2pPr marL="257266" indent="0" algn="ctr" defTabSz="514533" rtl="0" eaLnBrk="1" latinLnBrk="0" hangingPunct="1">
              <a:lnSpc>
                <a:spcPct val="90000"/>
              </a:lnSpc>
              <a:spcBef>
                <a:spcPts val="281"/>
              </a:spcBef>
              <a:buFont typeface="Arial" panose="020B0604020202020204" pitchFamily="34" charset="0"/>
              <a:buNone/>
              <a:defRPr sz="1125" kern="1200">
                <a:solidFill>
                  <a:schemeClr val="tx1"/>
                </a:solidFill>
                <a:latin typeface="+mn-lt"/>
                <a:ea typeface="+mn-ea"/>
                <a:cs typeface="+mn-cs"/>
              </a:defRPr>
            </a:lvl2pPr>
            <a:lvl3pPr marL="514533" indent="0" algn="ctr" defTabSz="514533" rtl="0" eaLnBrk="1" latinLnBrk="0" hangingPunct="1">
              <a:lnSpc>
                <a:spcPct val="90000"/>
              </a:lnSpc>
              <a:spcBef>
                <a:spcPts val="281"/>
              </a:spcBef>
              <a:buFont typeface="Arial" panose="020B0604020202020204" pitchFamily="34" charset="0"/>
              <a:buNone/>
              <a:defRPr sz="1013" kern="1200">
                <a:solidFill>
                  <a:schemeClr val="tx1"/>
                </a:solidFill>
                <a:latin typeface="+mn-lt"/>
                <a:ea typeface="+mn-ea"/>
                <a:cs typeface="+mn-cs"/>
              </a:defRPr>
            </a:lvl3pPr>
            <a:lvl4pPr marL="771799" indent="0" algn="ctr" defTabSz="514533" rtl="0" eaLnBrk="1" latinLnBrk="0" hangingPunct="1">
              <a:lnSpc>
                <a:spcPct val="90000"/>
              </a:lnSpc>
              <a:spcBef>
                <a:spcPts val="281"/>
              </a:spcBef>
              <a:buFont typeface="Arial" panose="020B0604020202020204" pitchFamily="34" charset="0"/>
              <a:buNone/>
              <a:defRPr sz="900" kern="1200">
                <a:solidFill>
                  <a:schemeClr val="tx1"/>
                </a:solidFill>
                <a:latin typeface="+mn-lt"/>
                <a:ea typeface="+mn-ea"/>
                <a:cs typeface="+mn-cs"/>
              </a:defRPr>
            </a:lvl4pPr>
            <a:lvl5pPr marL="1029066" indent="0" algn="ctr" defTabSz="514533" rtl="0" eaLnBrk="1" latinLnBrk="0" hangingPunct="1">
              <a:lnSpc>
                <a:spcPct val="90000"/>
              </a:lnSpc>
              <a:spcBef>
                <a:spcPts val="281"/>
              </a:spcBef>
              <a:buFont typeface="Arial" panose="020B0604020202020204" pitchFamily="34" charset="0"/>
              <a:buNone/>
              <a:defRPr sz="900" kern="1200">
                <a:solidFill>
                  <a:schemeClr val="tx1"/>
                </a:solidFill>
                <a:latin typeface="+mn-lt"/>
                <a:ea typeface="+mn-ea"/>
                <a:cs typeface="+mn-cs"/>
              </a:defRPr>
            </a:lvl5pPr>
            <a:lvl6pPr marL="1286332" indent="0" algn="ctr" defTabSz="514533" rtl="0" eaLnBrk="1" latinLnBrk="0" hangingPunct="1">
              <a:lnSpc>
                <a:spcPct val="90000"/>
              </a:lnSpc>
              <a:spcBef>
                <a:spcPts val="281"/>
              </a:spcBef>
              <a:buFont typeface="Arial" panose="020B0604020202020204" pitchFamily="34" charset="0"/>
              <a:buNone/>
              <a:defRPr sz="900" kern="1200">
                <a:solidFill>
                  <a:schemeClr val="tx1"/>
                </a:solidFill>
                <a:latin typeface="+mn-lt"/>
                <a:ea typeface="+mn-ea"/>
                <a:cs typeface="+mn-cs"/>
              </a:defRPr>
            </a:lvl6pPr>
            <a:lvl7pPr marL="1543599" indent="0" algn="ctr" defTabSz="514533" rtl="0" eaLnBrk="1" latinLnBrk="0" hangingPunct="1">
              <a:lnSpc>
                <a:spcPct val="90000"/>
              </a:lnSpc>
              <a:spcBef>
                <a:spcPts val="281"/>
              </a:spcBef>
              <a:buFont typeface="Arial" panose="020B0604020202020204" pitchFamily="34" charset="0"/>
              <a:buNone/>
              <a:defRPr sz="900" kern="1200">
                <a:solidFill>
                  <a:schemeClr val="tx1"/>
                </a:solidFill>
                <a:latin typeface="+mn-lt"/>
                <a:ea typeface="+mn-ea"/>
                <a:cs typeface="+mn-cs"/>
              </a:defRPr>
            </a:lvl7pPr>
            <a:lvl8pPr marL="1800865" indent="0" algn="ctr" defTabSz="514533" rtl="0" eaLnBrk="1" latinLnBrk="0" hangingPunct="1">
              <a:lnSpc>
                <a:spcPct val="90000"/>
              </a:lnSpc>
              <a:spcBef>
                <a:spcPts val="281"/>
              </a:spcBef>
              <a:buFont typeface="Arial" panose="020B0604020202020204" pitchFamily="34" charset="0"/>
              <a:buNone/>
              <a:defRPr sz="900" kern="1200">
                <a:solidFill>
                  <a:schemeClr val="tx1"/>
                </a:solidFill>
                <a:latin typeface="+mn-lt"/>
                <a:ea typeface="+mn-ea"/>
                <a:cs typeface="+mn-cs"/>
              </a:defRPr>
            </a:lvl8pPr>
            <a:lvl9pPr marL="2058132" indent="0" algn="ctr" defTabSz="514533" rtl="0" eaLnBrk="1" latinLnBrk="0" hangingPunct="1">
              <a:lnSpc>
                <a:spcPct val="90000"/>
              </a:lnSpc>
              <a:spcBef>
                <a:spcPts val="281"/>
              </a:spcBef>
              <a:buFont typeface="Arial" panose="020B0604020202020204" pitchFamily="34" charset="0"/>
              <a:buNone/>
              <a:defRPr sz="900" kern="1200">
                <a:solidFill>
                  <a:schemeClr val="tx1"/>
                </a:solidFill>
                <a:latin typeface="+mn-lt"/>
                <a:ea typeface="+mn-ea"/>
                <a:cs typeface="+mn-cs"/>
              </a:defRPr>
            </a:lvl9pPr>
          </a:lstStyle>
          <a:p>
            <a:pPr algn="l">
              <a:lnSpc>
                <a:spcPct val="107000"/>
              </a:lnSpc>
              <a:spcAft>
                <a:spcPts val="800"/>
              </a:spcAft>
            </a:pPr>
            <a:r>
              <a:rPr lang="es-UY" sz="1000" dirty="0">
                <a:effectLst/>
                <a:latin typeface="Aptos" panose="020B0004020202020204" pitchFamily="34" charset="0"/>
                <a:ea typeface="Aptos" panose="020B0004020202020204" pitchFamily="34" charset="0"/>
                <a:cs typeface="Times New Roman" panose="02020603050405020304" pitchFamily="18" charset="0"/>
              </a:rPr>
              <a:t>SF 42 años, auxiliar veterinaria, trabajó en palomar durante 13 años. Sin APP. Posterior empezar a trabajar en palomar refiere múltiples consultas por episodios de fiebre intermitente, sin foco, agregando tos seca irritativa con disnea de esfuerzo grado 2mmrc en los últimos años que llevan a la derivación con neumólogo. Al examen físico:  eupneica, satO2 96% ventilando espontáneamente al aire, murmullo alveolo vesicular presente bilateralmente, sin estertores </a:t>
            </a:r>
          </a:p>
          <a:p>
            <a:pPr algn="l">
              <a:lnSpc>
                <a:spcPct val="107000"/>
              </a:lnSpc>
              <a:spcAft>
                <a:spcPts val="800"/>
              </a:spcAft>
            </a:pPr>
            <a:endParaRPr lang="es-UY" sz="1000" dirty="0">
              <a:effectLst/>
              <a:latin typeface="Aptos" panose="020B0004020202020204" pitchFamily="34" charset="0"/>
              <a:ea typeface="Aptos" panose="020B0004020202020204" pitchFamily="34" charset="0"/>
              <a:cs typeface="Times New Roman" panose="02020603050405020304" pitchFamily="18" charset="0"/>
            </a:endParaRPr>
          </a:p>
          <a:p>
            <a:pPr algn="l">
              <a:lnSpc>
                <a:spcPct val="107000"/>
              </a:lnSpc>
              <a:spcAft>
                <a:spcPts val="800"/>
              </a:spcAft>
            </a:pPr>
            <a:endParaRPr lang="es-UY" sz="1000" dirty="0">
              <a:latin typeface="Aptos" panose="020B0004020202020204" pitchFamily="34" charset="0"/>
              <a:ea typeface="Aptos" panose="020B0004020202020204" pitchFamily="34" charset="0"/>
              <a:cs typeface="Times New Roman" panose="02020603050405020304" pitchFamily="18" charset="0"/>
            </a:endParaRPr>
          </a:p>
          <a:p>
            <a:pPr algn="l">
              <a:lnSpc>
                <a:spcPct val="107000"/>
              </a:lnSpc>
              <a:spcAft>
                <a:spcPts val="800"/>
              </a:spcAft>
            </a:pPr>
            <a:endParaRPr lang="es-UY" sz="1000" dirty="0">
              <a:effectLst/>
              <a:latin typeface="Aptos" panose="020B0004020202020204" pitchFamily="34" charset="0"/>
              <a:ea typeface="Aptos" panose="020B0004020202020204" pitchFamily="34" charset="0"/>
              <a:cs typeface="Times New Roman" panose="02020603050405020304" pitchFamily="18" charset="0"/>
            </a:endParaRPr>
          </a:p>
          <a:p>
            <a:pPr algn="l"/>
            <a:endParaRPr lang="es-UY" sz="1000" dirty="0"/>
          </a:p>
        </p:txBody>
      </p:sp>
      <p:sp>
        <p:nvSpPr>
          <p:cNvPr id="11" name="CuadroTexto 10">
            <a:extLst>
              <a:ext uri="{FF2B5EF4-FFF2-40B4-BE49-F238E27FC236}">
                <a16:creationId xmlns:a16="http://schemas.microsoft.com/office/drawing/2014/main" id="{216D1633-8936-2872-5E35-8E23B6B3DCC8}"/>
              </a:ext>
            </a:extLst>
          </p:cNvPr>
          <p:cNvSpPr txBox="1"/>
          <p:nvPr/>
        </p:nvSpPr>
        <p:spPr>
          <a:xfrm>
            <a:off x="1744576" y="2582946"/>
            <a:ext cx="1594186" cy="369332"/>
          </a:xfrm>
          <a:prstGeom prst="rect">
            <a:avLst/>
          </a:prstGeom>
          <a:solidFill>
            <a:srgbClr val="009999"/>
          </a:solidFill>
        </p:spPr>
        <p:txBody>
          <a:bodyPr wrap="square" rtlCol="0">
            <a:spAutoFit/>
          </a:bodyPr>
          <a:lstStyle/>
          <a:p>
            <a:r>
              <a:rPr lang="es-UY" b="1" dirty="0">
                <a:solidFill>
                  <a:schemeClr val="bg1"/>
                </a:solidFill>
              </a:rPr>
              <a:t>Caso Clínico</a:t>
            </a:r>
          </a:p>
        </p:txBody>
      </p:sp>
      <p:sp>
        <p:nvSpPr>
          <p:cNvPr id="12" name="CuadroTexto 11">
            <a:extLst>
              <a:ext uri="{FF2B5EF4-FFF2-40B4-BE49-F238E27FC236}">
                <a16:creationId xmlns:a16="http://schemas.microsoft.com/office/drawing/2014/main" id="{2C656A35-5B73-969A-C471-2F792C08D1EE}"/>
              </a:ext>
            </a:extLst>
          </p:cNvPr>
          <p:cNvSpPr txBox="1"/>
          <p:nvPr/>
        </p:nvSpPr>
        <p:spPr>
          <a:xfrm>
            <a:off x="-2" y="6853146"/>
            <a:ext cx="5145088" cy="2427331"/>
          </a:xfrm>
          <a:prstGeom prst="rect">
            <a:avLst/>
          </a:prstGeom>
          <a:noFill/>
        </p:spPr>
        <p:txBody>
          <a:bodyPr wrap="square" rtlCol="0">
            <a:spAutoFit/>
          </a:bodyPr>
          <a:lstStyle/>
          <a:p>
            <a:pPr>
              <a:lnSpc>
                <a:spcPct val="107000"/>
              </a:lnSpc>
              <a:spcAft>
                <a:spcPts val="800"/>
              </a:spcAft>
            </a:pPr>
            <a:r>
              <a:rPr lang="es-UY" sz="1000" dirty="0">
                <a:effectLst/>
                <a:latin typeface="Aptos" panose="020B0004020202020204" pitchFamily="34" charset="0"/>
                <a:ea typeface="Aptos" panose="020B0004020202020204" pitchFamily="34" charset="0"/>
                <a:cs typeface="Times New Roman" panose="02020603050405020304" pitchFamily="18" charset="0"/>
              </a:rPr>
              <a:t>Llama la atención en esta paciente el tiempo de exposición al antígeno superior a 10 años con una tomografía de tórax sin elementos fibrosis, no hay estudios que establezcan claramente un estimativo del tiempo necesario de exposición al antígeno para el desarrollo de fibrosis objetivados en la TACAR de tórax o del tiempo de desarrollo de una fibrosis en paciente con elementos inflamatorios.</a:t>
            </a:r>
          </a:p>
          <a:p>
            <a:pPr>
              <a:lnSpc>
                <a:spcPct val="107000"/>
              </a:lnSpc>
              <a:spcAft>
                <a:spcPts val="800"/>
              </a:spcAft>
            </a:pPr>
            <a:r>
              <a:rPr lang="es-UY" sz="1000" dirty="0">
                <a:effectLst/>
                <a:latin typeface="Aptos" panose="020B0004020202020204" pitchFamily="34" charset="0"/>
                <a:ea typeface="Aptos" panose="020B0004020202020204" pitchFamily="34" charset="0"/>
                <a:cs typeface="Times New Roman" panose="02020603050405020304" pitchFamily="18" charset="0"/>
              </a:rPr>
              <a:t>Los mecanismos por los que algunos pacientes evolucionan a fibrosis pulmonar y otros no, no están claros, parece que un mayor número de células CD4 con actividad TH2 puede estar implicada en la respuesta fibrótica. La genómica ha comenzado a tener un papel importante en la investigación de los mecanismos subyacentes a la susceptibilidad y progresión de la fibrosis pulmonar. Se necesitan más estudios para determinar si la genética de fondo de los pacientes con Neumonitis por hipersensibilidad no fibrótica puede influir en la aparición de la fibrosis pulmonar.</a:t>
            </a:r>
          </a:p>
          <a:p>
            <a:endParaRPr lang="es-UY" sz="1000" dirty="0"/>
          </a:p>
        </p:txBody>
      </p:sp>
      <p:pic>
        <p:nvPicPr>
          <p:cNvPr id="14" name="Imagen 13" descr="Imagen en blanco y negro&#10;&#10;Descripción generada automáticamente con confianza media">
            <a:extLst>
              <a:ext uri="{FF2B5EF4-FFF2-40B4-BE49-F238E27FC236}">
                <a16:creationId xmlns:a16="http://schemas.microsoft.com/office/drawing/2014/main" id="{2B068A19-839D-EC46-6E01-B9DDD64AB3F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8128" y="4132865"/>
            <a:ext cx="1632465" cy="1215050"/>
          </a:xfrm>
          <a:prstGeom prst="rect">
            <a:avLst/>
          </a:prstGeom>
        </p:spPr>
      </p:pic>
      <p:sp>
        <p:nvSpPr>
          <p:cNvPr id="15" name="CuadroTexto 14">
            <a:extLst>
              <a:ext uri="{FF2B5EF4-FFF2-40B4-BE49-F238E27FC236}">
                <a16:creationId xmlns:a16="http://schemas.microsoft.com/office/drawing/2014/main" id="{0565F724-58C4-B6B4-8125-97A6F0A2ED2F}"/>
              </a:ext>
            </a:extLst>
          </p:cNvPr>
          <p:cNvSpPr txBox="1"/>
          <p:nvPr/>
        </p:nvSpPr>
        <p:spPr>
          <a:xfrm>
            <a:off x="-38979" y="5385229"/>
            <a:ext cx="3134224" cy="909993"/>
          </a:xfrm>
          <a:prstGeom prst="rect">
            <a:avLst/>
          </a:prstGeom>
          <a:noFill/>
        </p:spPr>
        <p:txBody>
          <a:bodyPr wrap="square" rtlCol="0">
            <a:spAutoFit/>
          </a:bodyPr>
          <a:lstStyle/>
          <a:p>
            <a:pPr algn="l">
              <a:lnSpc>
                <a:spcPct val="107000"/>
              </a:lnSpc>
              <a:spcAft>
                <a:spcPts val="800"/>
              </a:spcAft>
            </a:pPr>
            <a:r>
              <a:rPr lang="es-UY" sz="1000" dirty="0">
                <a:effectLst/>
                <a:latin typeface="Aptos" panose="020B0004020202020204" pitchFamily="34" charset="0"/>
                <a:ea typeface="Aptos" panose="020B0004020202020204" pitchFamily="34" charset="0"/>
                <a:cs typeface="Times New Roman" panose="02020603050405020304" pitchFamily="18" charset="0"/>
              </a:rPr>
              <a:t>Con planteo de neumonitis por hipersensibilidad no fibrótica se inició tratamiento con corticoides a dosis de 40mg/día durante 4 meses asociado a profilaxis con excelente respuesta clínica e imagenológica con resolución de imágenes pulmonares.</a:t>
            </a:r>
          </a:p>
        </p:txBody>
      </p:sp>
      <p:sp>
        <p:nvSpPr>
          <p:cNvPr id="16" name="CuadroTexto 15">
            <a:extLst>
              <a:ext uri="{FF2B5EF4-FFF2-40B4-BE49-F238E27FC236}">
                <a16:creationId xmlns:a16="http://schemas.microsoft.com/office/drawing/2014/main" id="{C6050663-F4A5-9532-F472-C4C4D9D4421F}"/>
              </a:ext>
            </a:extLst>
          </p:cNvPr>
          <p:cNvSpPr txBox="1"/>
          <p:nvPr/>
        </p:nvSpPr>
        <p:spPr>
          <a:xfrm>
            <a:off x="1833717" y="3919070"/>
            <a:ext cx="3311369" cy="1341906"/>
          </a:xfrm>
          <a:prstGeom prst="rect">
            <a:avLst/>
          </a:prstGeom>
          <a:noFill/>
        </p:spPr>
        <p:txBody>
          <a:bodyPr wrap="square" rtlCol="0">
            <a:spAutoFit/>
          </a:bodyPr>
          <a:lstStyle/>
          <a:p>
            <a:pPr algn="l">
              <a:lnSpc>
                <a:spcPct val="107000"/>
              </a:lnSpc>
              <a:spcAft>
                <a:spcPts val="800"/>
              </a:spcAft>
            </a:pPr>
            <a:r>
              <a:rPr lang="es-UY" sz="1000" dirty="0">
                <a:effectLst/>
                <a:latin typeface="Aptos" panose="020B0004020202020204" pitchFamily="34" charset="0"/>
                <a:ea typeface="Aptos" panose="020B0004020202020204" pitchFamily="34" charset="0"/>
                <a:cs typeface="Times New Roman" panose="02020603050405020304" pitchFamily="18" charset="0"/>
              </a:rPr>
              <a:t>TAC tórax:  presencia de patrón en mosaico, micronódulos centrolobulillares con distribución bilateral y difusa, áreas de atrapamiento aéreo en espiración. Mantuvo dichas imágenes durante 3 años sin cambios (previos al diagnóstico y tratamiento) </a:t>
            </a:r>
          </a:p>
          <a:p>
            <a:pPr algn="l">
              <a:lnSpc>
                <a:spcPct val="107000"/>
              </a:lnSpc>
              <a:spcAft>
                <a:spcPts val="800"/>
              </a:spcAft>
            </a:pPr>
            <a:r>
              <a:rPr lang="es-UY" sz="1000" dirty="0">
                <a:effectLst/>
                <a:latin typeface="Aptos" panose="020B0004020202020204" pitchFamily="34" charset="0"/>
                <a:ea typeface="Aptos" panose="020B0004020202020204" pitchFamily="34" charset="0"/>
                <a:cs typeface="Times New Roman" panose="02020603050405020304" pitchFamily="18" charset="0"/>
              </a:rPr>
              <a:t>FBC con LBA: recuento celular diferenciado destaca linfocitosis 52%   Espirometría: CVF 103% DLCO 89%</a:t>
            </a:r>
          </a:p>
        </p:txBody>
      </p:sp>
      <p:pic>
        <p:nvPicPr>
          <p:cNvPr id="18" name="Imagen 17" descr="Imagen en blanco y negro&#10;&#10;Descripción generada automáticamente con confianza media">
            <a:extLst>
              <a:ext uri="{FF2B5EF4-FFF2-40B4-BE49-F238E27FC236}">
                <a16:creationId xmlns:a16="http://schemas.microsoft.com/office/drawing/2014/main" id="{0B0A6E07-1F4D-6A62-AFBC-3C395DCB50E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148027" y="5296900"/>
            <a:ext cx="1606217" cy="1136759"/>
          </a:xfrm>
          <a:prstGeom prst="rect">
            <a:avLst/>
          </a:prstGeom>
        </p:spPr>
      </p:pic>
      <p:sp>
        <p:nvSpPr>
          <p:cNvPr id="19" name="CuadroTexto 18">
            <a:extLst>
              <a:ext uri="{FF2B5EF4-FFF2-40B4-BE49-F238E27FC236}">
                <a16:creationId xmlns:a16="http://schemas.microsoft.com/office/drawing/2014/main" id="{E57CE470-AAA5-15B5-180C-1BFE1F5801AE}"/>
              </a:ext>
            </a:extLst>
          </p:cNvPr>
          <p:cNvSpPr txBox="1"/>
          <p:nvPr/>
        </p:nvSpPr>
        <p:spPr>
          <a:xfrm>
            <a:off x="3095245" y="6505507"/>
            <a:ext cx="1858881" cy="246221"/>
          </a:xfrm>
          <a:prstGeom prst="rect">
            <a:avLst/>
          </a:prstGeom>
          <a:noFill/>
        </p:spPr>
        <p:txBody>
          <a:bodyPr wrap="square" rtlCol="0">
            <a:spAutoFit/>
          </a:bodyPr>
          <a:lstStyle/>
          <a:p>
            <a:r>
              <a:rPr lang="es-UY" sz="1000" dirty="0"/>
              <a:t>TAC Tórax post tratamiento </a:t>
            </a:r>
          </a:p>
        </p:txBody>
      </p:sp>
      <p:sp>
        <p:nvSpPr>
          <p:cNvPr id="20" name="CuadroTexto 19">
            <a:extLst>
              <a:ext uri="{FF2B5EF4-FFF2-40B4-BE49-F238E27FC236}">
                <a16:creationId xmlns:a16="http://schemas.microsoft.com/office/drawing/2014/main" id="{877B365F-3673-739D-E63F-820DBB4D17D0}"/>
              </a:ext>
            </a:extLst>
          </p:cNvPr>
          <p:cNvSpPr txBox="1"/>
          <p:nvPr/>
        </p:nvSpPr>
        <p:spPr>
          <a:xfrm>
            <a:off x="75992" y="6443952"/>
            <a:ext cx="2904282" cy="369332"/>
          </a:xfrm>
          <a:prstGeom prst="rect">
            <a:avLst/>
          </a:prstGeom>
          <a:solidFill>
            <a:srgbClr val="009999"/>
          </a:solidFill>
        </p:spPr>
        <p:txBody>
          <a:bodyPr wrap="square" rtlCol="0">
            <a:spAutoFit/>
          </a:bodyPr>
          <a:lstStyle/>
          <a:p>
            <a:r>
              <a:rPr lang="es-UY" b="1" dirty="0">
                <a:solidFill>
                  <a:schemeClr val="bg1"/>
                </a:solidFill>
              </a:rPr>
              <a:t>Discusión y Conclusiones</a:t>
            </a:r>
          </a:p>
        </p:txBody>
      </p:sp>
    </p:spTree>
    <p:extLst>
      <p:ext uri="{BB962C8B-B14F-4D97-AF65-F5344CB8AC3E}">
        <p14:creationId xmlns:p14="http://schemas.microsoft.com/office/powerpoint/2010/main" val="2476918102"/>
      </p:ext>
    </p:extLst>
  </p:cSld>
  <p:clrMapOvr>
    <a:masterClrMapping/>
  </p:clrMapOvr>
</p:sld>
</file>

<file path=ppt/theme/theme1.xml><?xml version="1.0" encoding="utf-8"?>
<a:theme xmlns:a="http://schemas.openxmlformats.org/drawingml/2006/main" name="Tema de Office">
  <a:themeElements>
    <a:clrScheme name="Papel">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Tema de 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1236</TotalTime>
  <Words>437</Words>
  <Application>Microsoft Office PowerPoint</Application>
  <PresentationFormat>Personalizado</PresentationFormat>
  <Paragraphs>17</Paragraphs>
  <Slides>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vt:i4>
      </vt:variant>
    </vt:vector>
  </HeadingPairs>
  <TitlesOfParts>
    <vt:vector size="5" baseType="lpstr">
      <vt:lpstr>Aptos</vt:lpstr>
      <vt:lpstr>Aptos Display</vt:lpstr>
      <vt:lpstr>Arial</vt:lpstr>
      <vt:lpstr>Tema de Office</vt:lpstr>
      <vt:lpstr>NEUMONITIS POR HIPERSENSIBILIDAD EN TRABAJADORA DE UN PALOMAR</vt:lpstr>
    </vt:vector>
  </TitlesOfParts>
  <Company>Dixguel03</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Lord Ponsonby</dc:creator>
  <cp:lastModifiedBy>Lord Ponsonby</cp:lastModifiedBy>
  <cp:revision>3</cp:revision>
  <dcterms:created xsi:type="dcterms:W3CDTF">2024-10-13T01:56:02Z</dcterms:created>
  <dcterms:modified xsi:type="dcterms:W3CDTF">2024-10-13T22:32:19Z</dcterms:modified>
</cp:coreProperties>
</file>