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_rels/slide1.xml.rels" ContentType="application/vnd.openxmlformats-package.relationships+xml"/>
  <Override PartName="/ppt/media/image1.png" ContentType="image/pn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Lst>
  <p:sldSz cx="5145087" cy="9144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385920" y="2324520"/>
            <a:ext cx="4372560" cy="1526760"/>
          </a:xfrm>
          <a:prstGeom prst="rect">
            <a:avLst/>
          </a:prstGeom>
        </p:spPr>
        <p:txBody>
          <a:bodyPr lIns="0" rIns="0" tIns="0" bIns="0" anchor="ctr">
            <a:spAutoFit/>
          </a:bodyPr>
          <a:p>
            <a:pPr algn="ctr"/>
            <a:endParaRPr b="0" lang="es-UY" sz="4400" spc="-1" strike="noStrike">
              <a:latin typeface="Arial"/>
            </a:endParaRPr>
          </a:p>
        </p:txBody>
      </p:sp>
      <p:sp>
        <p:nvSpPr>
          <p:cNvPr id="24" name="PlaceHolder 2"/>
          <p:cNvSpPr>
            <a:spLocks noGrp="1"/>
          </p:cNvSpPr>
          <p:nvPr>
            <p:ph type="body"/>
          </p:nvPr>
        </p:nvSpPr>
        <p:spPr>
          <a:xfrm>
            <a:off x="257040" y="2139480"/>
            <a:ext cx="4629960" cy="2529360"/>
          </a:xfrm>
          <a:prstGeom prst="rect">
            <a:avLst/>
          </a:prstGeom>
        </p:spPr>
        <p:txBody>
          <a:bodyPr lIns="0" rIns="0" tIns="0" bIns="0">
            <a:normAutofit/>
          </a:bodyPr>
          <a:p>
            <a:endParaRPr b="0" lang="es-UY" sz="3200" spc="-1" strike="noStrike">
              <a:latin typeface="Arial"/>
            </a:endParaRPr>
          </a:p>
        </p:txBody>
      </p:sp>
      <p:sp>
        <p:nvSpPr>
          <p:cNvPr id="25" name="PlaceHolder 3"/>
          <p:cNvSpPr>
            <a:spLocks noGrp="1"/>
          </p:cNvSpPr>
          <p:nvPr>
            <p:ph type="body"/>
          </p:nvPr>
        </p:nvSpPr>
        <p:spPr>
          <a:xfrm>
            <a:off x="257040" y="4909680"/>
            <a:ext cx="4629960" cy="2529360"/>
          </a:xfrm>
          <a:prstGeom prst="rect">
            <a:avLst/>
          </a:prstGeom>
        </p:spPr>
        <p:txBody>
          <a:bodyPr lIns="0" rIns="0" tIns="0" bIns="0">
            <a:normAutofit/>
          </a:bodyPr>
          <a:p>
            <a:endParaRPr b="0" lang="es-UY"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85920" y="2324520"/>
            <a:ext cx="4372560" cy="1526760"/>
          </a:xfrm>
          <a:prstGeom prst="rect">
            <a:avLst/>
          </a:prstGeom>
        </p:spPr>
        <p:txBody>
          <a:bodyPr lIns="0" rIns="0" tIns="0" bIns="0" anchor="ctr">
            <a:spAutoFit/>
          </a:bodyPr>
          <a:p>
            <a:pPr algn="ctr"/>
            <a:endParaRPr b="0" lang="es-UY" sz="4400" spc="-1" strike="noStrike">
              <a:latin typeface="Arial"/>
            </a:endParaRPr>
          </a:p>
        </p:txBody>
      </p:sp>
      <p:sp>
        <p:nvSpPr>
          <p:cNvPr id="27" name="PlaceHolder 2"/>
          <p:cNvSpPr>
            <a:spLocks noGrp="1"/>
          </p:cNvSpPr>
          <p:nvPr>
            <p:ph type="body"/>
          </p:nvPr>
        </p:nvSpPr>
        <p:spPr>
          <a:xfrm>
            <a:off x="257040" y="2139480"/>
            <a:ext cx="2259360" cy="2529360"/>
          </a:xfrm>
          <a:prstGeom prst="rect">
            <a:avLst/>
          </a:prstGeom>
        </p:spPr>
        <p:txBody>
          <a:bodyPr lIns="0" rIns="0" tIns="0" bIns="0">
            <a:normAutofit/>
          </a:bodyPr>
          <a:p>
            <a:endParaRPr b="0" lang="es-UY" sz="3200" spc="-1" strike="noStrike">
              <a:latin typeface="Arial"/>
            </a:endParaRPr>
          </a:p>
        </p:txBody>
      </p:sp>
      <p:sp>
        <p:nvSpPr>
          <p:cNvPr id="28" name="PlaceHolder 3"/>
          <p:cNvSpPr>
            <a:spLocks noGrp="1"/>
          </p:cNvSpPr>
          <p:nvPr>
            <p:ph type="body"/>
          </p:nvPr>
        </p:nvSpPr>
        <p:spPr>
          <a:xfrm>
            <a:off x="2629800" y="2139480"/>
            <a:ext cx="2259360" cy="2529360"/>
          </a:xfrm>
          <a:prstGeom prst="rect">
            <a:avLst/>
          </a:prstGeom>
        </p:spPr>
        <p:txBody>
          <a:bodyPr lIns="0" rIns="0" tIns="0" bIns="0">
            <a:normAutofit/>
          </a:bodyPr>
          <a:p>
            <a:endParaRPr b="0" lang="es-UY" sz="3200" spc="-1" strike="noStrike">
              <a:latin typeface="Arial"/>
            </a:endParaRPr>
          </a:p>
        </p:txBody>
      </p:sp>
      <p:sp>
        <p:nvSpPr>
          <p:cNvPr id="29" name="PlaceHolder 4"/>
          <p:cNvSpPr>
            <a:spLocks noGrp="1"/>
          </p:cNvSpPr>
          <p:nvPr>
            <p:ph type="body"/>
          </p:nvPr>
        </p:nvSpPr>
        <p:spPr>
          <a:xfrm>
            <a:off x="257040" y="4909680"/>
            <a:ext cx="2259360" cy="2529360"/>
          </a:xfrm>
          <a:prstGeom prst="rect">
            <a:avLst/>
          </a:prstGeom>
        </p:spPr>
        <p:txBody>
          <a:bodyPr lIns="0" rIns="0" tIns="0" bIns="0">
            <a:normAutofit/>
          </a:bodyPr>
          <a:p>
            <a:endParaRPr b="0" lang="es-UY" sz="3200" spc="-1" strike="noStrike">
              <a:latin typeface="Arial"/>
            </a:endParaRPr>
          </a:p>
        </p:txBody>
      </p:sp>
      <p:sp>
        <p:nvSpPr>
          <p:cNvPr id="30" name="PlaceHolder 5"/>
          <p:cNvSpPr>
            <a:spLocks noGrp="1"/>
          </p:cNvSpPr>
          <p:nvPr>
            <p:ph type="body"/>
          </p:nvPr>
        </p:nvSpPr>
        <p:spPr>
          <a:xfrm>
            <a:off x="2629800" y="4909680"/>
            <a:ext cx="2259360" cy="2529360"/>
          </a:xfrm>
          <a:prstGeom prst="rect">
            <a:avLst/>
          </a:prstGeom>
        </p:spPr>
        <p:txBody>
          <a:bodyPr lIns="0" rIns="0" tIns="0" bIns="0">
            <a:normAutofit/>
          </a:bodyPr>
          <a:p>
            <a:endParaRPr b="0" lang="es-UY"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385920" y="2324520"/>
            <a:ext cx="4372560" cy="1526760"/>
          </a:xfrm>
          <a:prstGeom prst="rect">
            <a:avLst/>
          </a:prstGeom>
        </p:spPr>
        <p:txBody>
          <a:bodyPr lIns="0" rIns="0" tIns="0" bIns="0" anchor="ctr">
            <a:spAutoFit/>
          </a:bodyPr>
          <a:p>
            <a:pPr algn="ctr"/>
            <a:endParaRPr b="0" lang="es-UY" sz="4400" spc="-1" strike="noStrike">
              <a:latin typeface="Arial"/>
            </a:endParaRPr>
          </a:p>
        </p:txBody>
      </p:sp>
      <p:sp>
        <p:nvSpPr>
          <p:cNvPr id="32" name="PlaceHolder 2"/>
          <p:cNvSpPr>
            <a:spLocks noGrp="1"/>
          </p:cNvSpPr>
          <p:nvPr>
            <p:ph type="body"/>
          </p:nvPr>
        </p:nvSpPr>
        <p:spPr>
          <a:xfrm>
            <a:off x="257040" y="2139480"/>
            <a:ext cx="1490760" cy="2529360"/>
          </a:xfrm>
          <a:prstGeom prst="rect">
            <a:avLst/>
          </a:prstGeom>
        </p:spPr>
        <p:txBody>
          <a:bodyPr lIns="0" rIns="0" tIns="0" bIns="0">
            <a:normAutofit/>
          </a:bodyPr>
          <a:p>
            <a:endParaRPr b="0" lang="es-UY" sz="3200" spc="-1" strike="noStrike">
              <a:latin typeface="Arial"/>
            </a:endParaRPr>
          </a:p>
        </p:txBody>
      </p:sp>
      <p:sp>
        <p:nvSpPr>
          <p:cNvPr id="33" name="PlaceHolder 3"/>
          <p:cNvSpPr>
            <a:spLocks noGrp="1"/>
          </p:cNvSpPr>
          <p:nvPr>
            <p:ph type="body"/>
          </p:nvPr>
        </p:nvSpPr>
        <p:spPr>
          <a:xfrm>
            <a:off x="1822680" y="2139480"/>
            <a:ext cx="1490760" cy="2529360"/>
          </a:xfrm>
          <a:prstGeom prst="rect">
            <a:avLst/>
          </a:prstGeom>
        </p:spPr>
        <p:txBody>
          <a:bodyPr lIns="0" rIns="0" tIns="0" bIns="0">
            <a:normAutofit/>
          </a:bodyPr>
          <a:p>
            <a:endParaRPr b="0" lang="es-UY" sz="3200" spc="-1" strike="noStrike">
              <a:latin typeface="Arial"/>
            </a:endParaRPr>
          </a:p>
        </p:txBody>
      </p:sp>
      <p:sp>
        <p:nvSpPr>
          <p:cNvPr id="34" name="PlaceHolder 4"/>
          <p:cNvSpPr>
            <a:spLocks noGrp="1"/>
          </p:cNvSpPr>
          <p:nvPr>
            <p:ph type="body"/>
          </p:nvPr>
        </p:nvSpPr>
        <p:spPr>
          <a:xfrm>
            <a:off x="3388320" y="2139480"/>
            <a:ext cx="1490760" cy="2529360"/>
          </a:xfrm>
          <a:prstGeom prst="rect">
            <a:avLst/>
          </a:prstGeom>
        </p:spPr>
        <p:txBody>
          <a:bodyPr lIns="0" rIns="0" tIns="0" bIns="0">
            <a:normAutofit/>
          </a:bodyPr>
          <a:p>
            <a:endParaRPr b="0" lang="es-UY" sz="3200" spc="-1" strike="noStrike">
              <a:latin typeface="Arial"/>
            </a:endParaRPr>
          </a:p>
        </p:txBody>
      </p:sp>
      <p:sp>
        <p:nvSpPr>
          <p:cNvPr id="35" name="PlaceHolder 5"/>
          <p:cNvSpPr>
            <a:spLocks noGrp="1"/>
          </p:cNvSpPr>
          <p:nvPr>
            <p:ph type="body"/>
          </p:nvPr>
        </p:nvSpPr>
        <p:spPr>
          <a:xfrm>
            <a:off x="257040" y="4909680"/>
            <a:ext cx="1490760" cy="2529360"/>
          </a:xfrm>
          <a:prstGeom prst="rect">
            <a:avLst/>
          </a:prstGeom>
        </p:spPr>
        <p:txBody>
          <a:bodyPr lIns="0" rIns="0" tIns="0" bIns="0">
            <a:normAutofit/>
          </a:bodyPr>
          <a:p>
            <a:endParaRPr b="0" lang="es-UY" sz="3200" spc="-1" strike="noStrike">
              <a:latin typeface="Arial"/>
            </a:endParaRPr>
          </a:p>
        </p:txBody>
      </p:sp>
      <p:sp>
        <p:nvSpPr>
          <p:cNvPr id="36" name="PlaceHolder 6"/>
          <p:cNvSpPr>
            <a:spLocks noGrp="1"/>
          </p:cNvSpPr>
          <p:nvPr>
            <p:ph type="body"/>
          </p:nvPr>
        </p:nvSpPr>
        <p:spPr>
          <a:xfrm>
            <a:off x="1822680" y="4909680"/>
            <a:ext cx="1490760" cy="2529360"/>
          </a:xfrm>
          <a:prstGeom prst="rect">
            <a:avLst/>
          </a:prstGeom>
        </p:spPr>
        <p:txBody>
          <a:bodyPr lIns="0" rIns="0" tIns="0" bIns="0">
            <a:normAutofit/>
          </a:bodyPr>
          <a:p>
            <a:endParaRPr b="0" lang="es-UY" sz="3200" spc="-1" strike="noStrike">
              <a:latin typeface="Arial"/>
            </a:endParaRPr>
          </a:p>
        </p:txBody>
      </p:sp>
      <p:sp>
        <p:nvSpPr>
          <p:cNvPr id="37" name="PlaceHolder 7"/>
          <p:cNvSpPr>
            <a:spLocks noGrp="1"/>
          </p:cNvSpPr>
          <p:nvPr>
            <p:ph type="body"/>
          </p:nvPr>
        </p:nvSpPr>
        <p:spPr>
          <a:xfrm>
            <a:off x="3388320" y="4909680"/>
            <a:ext cx="1490760" cy="2529360"/>
          </a:xfrm>
          <a:prstGeom prst="rect">
            <a:avLst/>
          </a:prstGeom>
        </p:spPr>
        <p:txBody>
          <a:bodyPr lIns="0" rIns="0" tIns="0" bIns="0">
            <a:normAutofit/>
          </a:bodyPr>
          <a:p>
            <a:endParaRPr b="0" lang="es-UY"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385920" y="2324520"/>
            <a:ext cx="4372560" cy="1526760"/>
          </a:xfrm>
          <a:prstGeom prst="rect">
            <a:avLst/>
          </a:prstGeom>
        </p:spPr>
        <p:txBody>
          <a:bodyPr lIns="0" rIns="0" tIns="0" bIns="0" anchor="ctr">
            <a:spAutoFit/>
          </a:bodyPr>
          <a:p>
            <a:pPr algn="ctr"/>
            <a:endParaRPr b="0" lang="es-UY" sz="4400" spc="-1" strike="noStrike">
              <a:latin typeface="Arial"/>
            </a:endParaRPr>
          </a:p>
        </p:txBody>
      </p:sp>
      <p:sp>
        <p:nvSpPr>
          <p:cNvPr id="3" name="PlaceHolder 2"/>
          <p:cNvSpPr>
            <a:spLocks noGrp="1"/>
          </p:cNvSpPr>
          <p:nvPr>
            <p:ph type="subTitle"/>
          </p:nvPr>
        </p:nvSpPr>
        <p:spPr>
          <a:xfrm>
            <a:off x="257040" y="2139480"/>
            <a:ext cx="4629960" cy="5302800"/>
          </a:xfrm>
          <a:prstGeom prst="rect">
            <a:avLst/>
          </a:prstGeom>
        </p:spPr>
        <p:txBody>
          <a:bodyPr lIns="0" rIns="0" tIns="0" bIns="0" anchor="ctr">
            <a:spAutoFit/>
          </a:bodyPr>
          <a:p>
            <a:pPr algn="ctr"/>
            <a:endParaRPr b="0" lang="es-UY"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385920" y="2324520"/>
            <a:ext cx="4372560" cy="1526760"/>
          </a:xfrm>
          <a:prstGeom prst="rect">
            <a:avLst/>
          </a:prstGeom>
        </p:spPr>
        <p:txBody>
          <a:bodyPr lIns="0" rIns="0" tIns="0" bIns="0" anchor="ctr">
            <a:spAutoFit/>
          </a:bodyPr>
          <a:p>
            <a:pPr algn="ctr"/>
            <a:endParaRPr b="0" lang="es-UY" sz="4400" spc="-1" strike="noStrike">
              <a:latin typeface="Arial"/>
            </a:endParaRPr>
          </a:p>
        </p:txBody>
      </p:sp>
      <p:sp>
        <p:nvSpPr>
          <p:cNvPr id="5" name="PlaceHolder 2"/>
          <p:cNvSpPr>
            <a:spLocks noGrp="1"/>
          </p:cNvSpPr>
          <p:nvPr>
            <p:ph type="body"/>
          </p:nvPr>
        </p:nvSpPr>
        <p:spPr>
          <a:xfrm>
            <a:off x="257040" y="2139480"/>
            <a:ext cx="4629960" cy="5302800"/>
          </a:xfrm>
          <a:prstGeom prst="rect">
            <a:avLst/>
          </a:prstGeom>
        </p:spPr>
        <p:txBody>
          <a:bodyPr lIns="0" rIns="0" tIns="0" bIns="0">
            <a:normAutofit/>
          </a:bodyPr>
          <a:p>
            <a:endParaRPr b="0" lang="es-UY"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385920" y="2324520"/>
            <a:ext cx="4372560" cy="1526760"/>
          </a:xfrm>
          <a:prstGeom prst="rect">
            <a:avLst/>
          </a:prstGeom>
        </p:spPr>
        <p:txBody>
          <a:bodyPr lIns="0" rIns="0" tIns="0" bIns="0" anchor="ctr">
            <a:spAutoFit/>
          </a:bodyPr>
          <a:p>
            <a:pPr algn="ctr"/>
            <a:endParaRPr b="0" lang="es-UY" sz="4400" spc="-1" strike="noStrike">
              <a:latin typeface="Arial"/>
            </a:endParaRPr>
          </a:p>
        </p:txBody>
      </p:sp>
      <p:sp>
        <p:nvSpPr>
          <p:cNvPr id="7" name="PlaceHolder 2"/>
          <p:cNvSpPr>
            <a:spLocks noGrp="1"/>
          </p:cNvSpPr>
          <p:nvPr>
            <p:ph type="body"/>
          </p:nvPr>
        </p:nvSpPr>
        <p:spPr>
          <a:xfrm>
            <a:off x="257040" y="2139480"/>
            <a:ext cx="2259360" cy="5302800"/>
          </a:xfrm>
          <a:prstGeom prst="rect">
            <a:avLst/>
          </a:prstGeom>
        </p:spPr>
        <p:txBody>
          <a:bodyPr lIns="0" rIns="0" tIns="0" bIns="0">
            <a:normAutofit/>
          </a:bodyPr>
          <a:p>
            <a:endParaRPr b="0" lang="es-UY" sz="3200" spc="-1" strike="noStrike">
              <a:latin typeface="Arial"/>
            </a:endParaRPr>
          </a:p>
        </p:txBody>
      </p:sp>
      <p:sp>
        <p:nvSpPr>
          <p:cNvPr id="8" name="PlaceHolder 3"/>
          <p:cNvSpPr>
            <a:spLocks noGrp="1"/>
          </p:cNvSpPr>
          <p:nvPr>
            <p:ph type="body"/>
          </p:nvPr>
        </p:nvSpPr>
        <p:spPr>
          <a:xfrm>
            <a:off x="2629800" y="2139480"/>
            <a:ext cx="2259360" cy="5302800"/>
          </a:xfrm>
          <a:prstGeom prst="rect">
            <a:avLst/>
          </a:prstGeom>
        </p:spPr>
        <p:txBody>
          <a:bodyPr lIns="0" rIns="0" tIns="0" bIns="0">
            <a:normAutofit/>
          </a:bodyPr>
          <a:p>
            <a:endParaRPr b="0" lang="es-UY"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385920" y="2324520"/>
            <a:ext cx="4372560" cy="1526760"/>
          </a:xfrm>
          <a:prstGeom prst="rect">
            <a:avLst/>
          </a:prstGeom>
        </p:spPr>
        <p:txBody>
          <a:bodyPr lIns="0" rIns="0" tIns="0" bIns="0" anchor="ctr">
            <a:spAutoFit/>
          </a:bodyPr>
          <a:p>
            <a:pPr algn="ctr"/>
            <a:endParaRPr b="0" lang="es-UY"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385920" y="2324520"/>
            <a:ext cx="4372560" cy="7078320"/>
          </a:xfrm>
          <a:prstGeom prst="rect">
            <a:avLst/>
          </a:prstGeom>
        </p:spPr>
        <p:txBody>
          <a:bodyPr lIns="0" rIns="0" tIns="0" bIns="0" anchor="ctr">
            <a:spAutoFit/>
          </a:bodyPr>
          <a:p>
            <a:pPr algn="ctr"/>
            <a:endParaRPr b="0" lang="es-UY"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385920" y="2324520"/>
            <a:ext cx="4372560" cy="1526760"/>
          </a:xfrm>
          <a:prstGeom prst="rect">
            <a:avLst/>
          </a:prstGeom>
        </p:spPr>
        <p:txBody>
          <a:bodyPr lIns="0" rIns="0" tIns="0" bIns="0" anchor="ctr">
            <a:spAutoFit/>
          </a:bodyPr>
          <a:p>
            <a:pPr algn="ctr"/>
            <a:endParaRPr b="0" lang="es-UY" sz="4400" spc="-1" strike="noStrike">
              <a:latin typeface="Arial"/>
            </a:endParaRPr>
          </a:p>
        </p:txBody>
      </p:sp>
      <p:sp>
        <p:nvSpPr>
          <p:cNvPr id="12" name="PlaceHolder 2"/>
          <p:cNvSpPr>
            <a:spLocks noGrp="1"/>
          </p:cNvSpPr>
          <p:nvPr>
            <p:ph type="body"/>
          </p:nvPr>
        </p:nvSpPr>
        <p:spPr>
          <a:xfrm>
            <a:off x="257040" y="2139480"/>
            <a:ext cx="2259360" cy="2529360"/>
          </a:xfrm>
          <a:prstGeom prst="rect">
            <a:avLst/>
          </a:prstGeom>
        </p:spPr>
        <p:txBody>
          <a:bodyPr lIns="0" rIns="0" tIns="0" bIns="0">
            <a:normAutofit/>
          </a:bodyPr>
          <a:p>
            <a:endParaRPr b="0" lang="es-UY" sz="3200" spc="-1" strike="noStrike">
              <a:latin typeface="Arial"/>
            </a:endParaRPr>
          </a:p>
        </p:txBody>
      </p:sp>
      <p:sp>
        <p:nvSpPr>
          <p:cNvPr id="13" name="PlaceHolder 3"/>
          <p:cNvSpPr>
            <a:spLocks noGrp="1"/>
          </p:cNvSpPr>
          <p:nvPr>
            <p:ph type="body"/>
          </p:nvPr>
        </p:nvSpPr>
        <p:spPr>
          <a:xfrm>
            <a:off x="2629800" y="2139480"/>
            <a:ext cx="2259360" cy="5302800"/>
          </a:xfrm>
          <a:prstGeom prst="rect">
            <a:avLst/>
          </a:prstGeom>
        </p:spPr>
        <p:txBody>
          <a:bodyPr lIns="0" rIns="0" tIns="0" bIns="0">
            <a:normAutofit/>
          </a:bodyPr>
          <a:p>
            <a:endParaRPr b="0" lang="es-UY" sz="3200" spc="-1" strike="noStrike">
              <a:latin typeface="Arial"/>
            </a:endParaRPr>
          </a:p>
        </p:txBody>
      </p:sp>
      <p:sp>
        <p:nvSpPr>
          <p:cNvPr id="14" name="PlaceHolder 4"/>
          <p:cNvSpPr>
            <a:spLocks noGrp="1"/>
          </p:cNvSpPr>
          <p:nvPr>
            <p:ph type="body"/>
          </p:nvPr>
        </p:nvSpPr>
        <p:spPr>
          <a:xfrm>
            <a:off x="257040" y="4909680"/>
            <a:ext cx="2259360" cy="2529360"/>
          </a:xfrm>
          <a:prstGeom prst="rect">
            <a:avLst/>
          </a:prstGeom>
        </p:spPr>
        <p:txBody>
          <a:bodyPr lIns="0" rIns="0" tIns="0" bIns="0">
            <a:normAutofit/>
          </a:bodyPr>
          <a:p>
            <a:endParaRPr b="0" lang="es-UY"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385920" y="2324520"/>
            <a:ext cx="4372560" cy="1526760"/>
          </a:xfrm>
          <a:prstGeom prst="rect">
            <a:avLst/>
          </a:prstGeom>
        </p:spPr>
        <p:txBody>
          <a:bodyPr lIns="0" rIns="0" tIns="0" bIns="0" anchor="ctr">
            <a:spAutoFit/>
          </a:bodyPr>
          <a:p>
            <a:pPr algn="ctr"/>
            <a:endParaRPr b="0" lang="es-UY" sz="4400" spc="-1" strike="noStrike">
              <a:latin typeface="Arial"/>
            </a:endParaRPr>
          </a:p>
        </p:txBody>
      </p:sp>
      <p:sp>
        <p:nvSpPr>
          <p:cNvPr id="16" name="PlaceHolder 2"/>
          <p:cNvSpPr>
            <a:spLocks noGrp="1"/>
          </p:cNvSpPr>
          <p:nvPr>
            <p:ph type="body"/>
          </p:nvPr>
        </p:nvSpPr>
        <p:spPr>
          <a:xfrm>
            <a:off x="257040" y="2139480"/>
            <a:ext cx="2259360" cy="5302800"/>
          </a:xfrm>
          <a:prstGeom prst="rect">
            <a:avLst/>
          </a:prstGeom>
        </p:spPr>
        <p:txBody>
          <a:bodyPr lIns="0" rIns="0" tIns="0" bIns="0">
            <a:normAutofit/>
          </a:bodyPr>
          <a:p>
            <a:endParaRPr b="0" lang="es-UY" sz="3200" spc="-1" strike="noStrike">
              <a:latin typeface="Arial"/>
            </a:endParaRPr>
          </a:p>
        </p:txBody>
      </p:sp>
      <p:sp>
        <p:nvSpPr>
          <p:cNvPr id="17" name="PlaceHolder 3"/>
          <p:cNvSpPr>
            <a:spLocks noGrp="1"/>
          </p:cNvSpPr>
          <p:nvPr>
            <p:ph type="body"/>
          </p:nvPr>
        </p:nvSpPr>
        <p:spPr>
          <a:xfrm>
            <a:off x="2629800" y="2139480"/>
            <a:ext cx="2259360" cy="2529360"/>
          </a:xfrm>
          <a:prstGeom prst="rect">
            <a:avLst/>
          </a:prstGeom>
        </p:spPr>
        <p:txBody>
          <a:bodyPr lIns="0" rIns="0" tIns="0" bIns="0">
            <a:normAutofit/>
          </a:bodyPr>
          <a:p>
            <a:endParaRPr b="0" lang="es-UY" sz="3200" spc="-1" strike="noStrike">
              <a:latin typeface="Arial"/>
            </a:endParaRPr>
          </a:p>
        </p:txBody>
      </p:sp>
      <p:sp>
        <p:nvSpPr>
          <p:cNvPr id="18" name="PlaceHolder 4"/>
          <p:cNvSpPr>
            <a:spLocks noGrp="1"/>
          </p:cNvSpPr>
          <p:nvPr>
            <p:ph type="body"/>
          </p:nvPr>
        </p:nvSpPr>
        <p:spPr>
          <a:xfrm>
            <a:off x="2629800" y="4909680"/>
            <a:ext cx="2259360" cy="2529360"/>
          </a:xfrm>
          <a:prstGeom prst="rect">
            <a:avLst/>
          </a:prstGeom>
        </p:spPr>
        <p:txBody>
          <a:bodyPr lIns="0" rIns="0" tIns="0" bIns="0">
            <a:normAutofit/>
          </a:bodyPr>
          <a:p>
            <a:endParaRPr b="0" lang="es-UY"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385920" y="2324520"/>
            <a:ext cx="4372560" cy="1526760"/>
          </a:xfrm>
          <a:prstGeom prst="rect">
            <a:avLst/>
          </a:prstGeom>
        </p:spPr>
        <p:txBody>
          <a:bodyPr lIns="0" rIns="0" tIns="0" bIns="0" anchor="ctr">
            <a:spAutoFit/>
          </a:bodyPr>
          <a:p>
            <a:pPr algn="ctr"/>
            <a:endParaRPr b="0" lang="es-UY" sz="4400" spc="-1" strike="noStrike">
              <a:latin typeface="Arial"/>
            </a:endParaRPr>
          </a:p>
        </p:txBody>
      </p:sp>
      <p:sp>
        <p:nvSpPr>
          <p:cNvPr id="20" name="PlaceHolder 2"/>
          <p:cNvSpPr>
            <a:spLocks noGrp="1"/>
          </p:cNvSpPr>
          <p:nvPr>
            <p:ph type="body"/>
          </p:nvPr>
        </p:nvSpPr>
        <p:spPr>
          <a:xfrm>
            <a:off x="257040" y="2139480"/>
            <a:ext cx="2259360" cy="2529360"/>
          </a:xfrm>
          <a:prstGeom prst="rect">
            <a:avLst/>
          </a:prstGeom>
        </p:spPr>
        <p:txBody>
          <a:bodyPr lIns="0" rIns="0" tIns="0" bIns="0">
            <a:normAutofit/>
          </a:bodyPr>
          <a:p>
            <a:endParaRPr b="0" lang="es-UY" sz="3200" spc="-1" strike="noStrike">
              <a:latin typeface="Arial"/>
            </a:endParaRPr>
          </a:p>
        </p:txBody>
      </p:sp>
      <p:sp>
        <p:nvSpPr>
          <p:cNvPr id="21" name="PlaceHolder 3"/>
          <p:cNvSpPr>
            <a:spLocks noGrp="1"/>
          </p:cNvSpPr>
          <p:nvPr>
            <p:ph type="body"/>
          </p:nvPr>
        </p:nvSpPr>
        <p:spPr>
          <a:xfrm>
            <a:off x="2629800" y="2139480"/>
            <a:ext cx="2259360" cy="2529360"/>
          </a:xfrm>
          <a:prstGeom prst="rect">
            <a:avLst/>
          </a:prstGeom>
        </p:spPr>
        <p:txBody>
          <a:bodyPr lIns="0" rIns="0" tIns="0" bIns="0">
            <a:normAutofit/>
          </a:bodyPr>
          <a:p>
            <a:endParaRPr b="0" lang="es-UY" sz="3200" spc="-1" strike="noStrike">
              <a:latin typeface="Arial"/>
            </a:endParaRPr>
          </a:p>
        </p:txBody>
      </p:sp>
      <p:sp>
        <p:nvSpPr>
          <p:cNvPr id="22" name="PlaceHolder 4"/>
          <p:cNvSpPr>
            <a:spLocks noGrp="1"/>
          </p:cNvSpPr>
          <p:nvPr>
            <p:ph type="body"/>
          </p:nvPr>
        </p:nvSpPr>
        <p:spPr>
          <a:xfrm>
            <a:off x="257040" y="4909680"/>
            <a:ext cx="4629960" cy="2529360"/>
          </a:xfrm>
          <a:prstGeom prst="rect">
            <a:avLst/>
          </a:prstGeom>
        </p:spPr>
        <p:txBody>
          <a:bodyPr lIns="0" rIns="0" tIns="0" bIns="0">
            <a:normAutofit/>
          </a:bodyPr>
          <a:p>
            <a:endParaRPr b="0" lang="es-UY"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385920" y="2324520"/>
            <a:ext cx="4372560" cy="1526760"/>
          </a:xfrm>
          <a:prstGeom prst="rect">
            <a:avLst/>
          </a:prstGeom>
        </p:spPr>
        <p:txBody>
          <a:bodyPr lIns="0" rIns="0" tIns="0" bIns="0" anchor="ctr">
            <a:spAutoFit/>
          </a:bodyPr>
          <a:p>
            <a:r>
              <a:rPr b="0" lang="es-UY" sz="1800" spc="-1" strike="noStrike">
                <a:latin typeface="Arial"/>
              </a:rPr>
              <a:t>Click to edit the title text format</a:t>
            </a:r>
            <a:endParaRPr b="0" lang="es-UY" sz="1800" spc="-1" strike="noStrike">
              <a:latin typeface="Arial"/>
            </a:endParaRPr>
          </a:p>
        </p:txBody>
      </p:sp>
      <p:sp>
        <p:nvSpPr>
          <p:cNvPr id="1" name="PlaceHolder 2"/>
          <p:cNvSpPr>
            <a:spLocks noGrp="1"/>
          </p:cNvSpPr>
          <p:nvPr>
            <p:ph type="body"/>
          </p:nvPr>
        </p:nvSpPr>
        <p:spPr>
          <a:xfrm>
            <a:off x="257040" y="2139480"/>
            <a:ext cx="4629960" cy="53028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UY" sz="3200" spc="-1" strike="noStrike">
                <a:latin typeface="Arial"/>
              </a:rPr>
              <a:t>Click to edit the outline text format</a:t>
            </a:r>
            <a:endParaRPr b="0" lang="es-UY" sz="3200" spc="-1" strike="noStrike">
              <a:latin typeface="Arial"/>
            </a:endParaRPr>
          </a:p>
          <a:p>
            <a:pPr lvl="1" marL="864000" indent="-324000">
              <a:spcBef>
                <a:spcPts val="1134"/>
              </a:spcBef>
              <a:buClr>
                <a:srgbClr val="000000"/>
              </a:buClr>
              <a:buSzPct val="75000"/>
              <a:buFont typeface="Symbol" charset="2"/>
              <a:buChar char=""/>
            </a:pPr>
            <a:r>
              <a:rPr b="0" lang="es-UY" sz="2800" spc="-1" strike="noStrike">
                <a:latin typeface="Arial"/>
              </a:rPr>
              <a:t>Second Outline Level</a:t>
            </a:r>
            <a:endParaRPr b="0" lang="es-UY" sz="2800" spc="-1" strike="noStrike">
              <a:latin typeface="Arial"/>
            </a:endParaRPr>
          </a:p>
          <a:p>
            <a:pPr lvl="2" marL="1296000" indent="-288000">
              <a:spcBef>
                <a:spcPts val="850"/>
              </a:spcBef>
              <a:buClr>
                <a:srgbClr val="000000"/>
              </a:buClr>
              <a:buSzPct val="45000"/>
              <a:buFont typeface="Wingdings" charset="2"/>
              <a:buChar char=""/>
            </a:pPr>
            <a:r>
              <a:rPr b="0" lang="es-UY" sz="2400" spc="-1" strike="noStrike">
                <a:latin typeface="Arial"/>
              </a:rPr>
              <a:t>Third Outline Level</a:t>
            </a:r>
            <a:endParaRPr b="0" lang="es-UY" sz="2400" spc="-1" strike="noStrike">
              <a:latin typeface="Arial"/>
            </a:endParaRPr>
          </a:p>
          <a:p>
            <a:pPr lvl="3" marL="1728000" indent="-216000">
              <a:spcBef>
                <a:spcPts val="567"/>
              </a:spcBef>
              <a:buClr>
                <a:srgbClr val="000000"/>
              </a:buClr>
              <a:buSzPct val="75000"/>
              <a:buFont typeface="Symbol" charset="2"/>
              <a:buChar char=""/>
            </a:pPr>
            <a:r>
              <a:rPr b="0" lang="es-UY" sz="2000" spc="-1" strike="noStrike">
                <a:latin typeface="Arial"/>
              </a:rPr>
              <a:t>Fourth Outline Level</a:t>
            </a:r>
            <a:endParaRPr b="0" lang="es-UY" sz="2000" spc="-1" strike="noStrike">
              <a:latin typeface="Arial"/>
            </a:endParaRPr>
          </a:p>
          <a:p>
            <a:pPr lvl="4" marL="2160000" indent="-216000">
              <a:spcBef>
                <a:spcPts val="283"/>
              </a:spcBef>
              <a:buClr>
                <a:srgbClr val="000000"/>
              </a:buClr>
              <a:buSzPct val="45000"/>
              <a:buFont typeface="Wingdings" charset="2"/>
              <a:buChar char=""/>
            </a:pPr>
            <a:r>
              <a:rPr b="0" lang="es-UY" sz="2000" spc="-1" strike="noStrike">
                <a:latin typeface="Arial"/>
              </a:rPr>
              <a:t>Fifth Outline Level</a:t>
            </a:r>
            <a:endParaRPr b="0" lang="es-UY" sz="2000" spc="-1" strike="noStrike">
              <a:latin typeface="Arial"/>
            </a:endParaRPr>
          </a:p>
          <a:p>
            <a:pPr lvl="5" marL="2592000" indent="-216000">
              <a:spcBef>
                <a:spcPts val="283"/>
              </a:spcBef>
              <a:buClr>
                <a:srgbClr val="000000"/>
              </a:buClr>
              <a:buSzPct val="45000"/>
              <a:buFont typeface="Wingdings" charset="2"/>
              <a:buChar char=""/>
            </a:pPr>
            <a:r>
              <a:rPr b="0" lang="es-UY" sz="2000" spc="-1" strike="noStrike">
                <a:latin typeface="Arial"/>
              </a:rPr>
              <a:t>Sixth Outline Level</a:t>
            </a:r>
            <a:endParaRPr b="0" lang="es-UY" sz="2000" spc="-1" strike="noStrike">
              <a:latin typeface="Arial"/>
            </a:endParaRPr>
          </a:p>
          <a:p>
            <a:pPr lvl="6" marL="3024000" indent="-216000">
              <a:spcBef>
                <a:spcPts val="283"/>
              </a:spcBef>
              <a:buClr>
                <a:srgbClr val="000000"/>
              </a:buClr>
              <a:buSzPct val="45000"/>
              <a:buFont typeface="Wingdings" charset="2"/>
              <a:buChar char=""/>
            </a:pPr>
            <a:r>
              <a:rPr b="0" lang="es-UY" sz="2000" spc="-1" strike="noStrike">
                <a:latin typeface="Arial"/>
              </a:rPr>
              <a:t>Seventh Outline Level</a:t>
            </a:r>
            <a:endParaRPr b="0" lang="es-UY"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3fff3"/>
        </a:solidFill>
      </p:bgPr>
    </p:bg>
    <p:spTree>
      <p:nvGrpSpPr>
        <p:cNvPr id="1" name=""/>
        <p:cNvGrpSpPr/>
        <p:nvPr/>
      </p:nvGrpSpPr>
      <p:grpSpPr>
        <a:xfrm>
          <a:off x="0" y="0"/>
          <a:ext cx="0" cy="0"/>
          <a:chOff x="0" y="0"/>
          <a:chExt cx="0" cy="0"/>
        </a:xfrm>
      </p:grpSpPr>
      <p:sp>
        <p:nvSpPr>
          <p:cNvPr id="38" name="CustomShape 1"/>
          <p:cNvSpPr/>
          <p:nvPr/>
        </p:nvSpPr>
        <p:spPr>
          <a:xfrm>
            <a:off x="0" y="7560"/>
            <a:ext cx="5144400" cy="1375920"/>
          </a:xfrm>
          <a:prstGeom prst="rect">
            <a:avLst/>
          </a:prstGeom>
          <a:solidFill>
            <a:srgbClr val="008080"/>
          </a:solidFill>
          <a:ln>
            <a:round/>
          </a:ln>
        </p:spPr>
        <p:style>
          <a:lnRef idx="2">
            <a:schemeClr val="accent1">
              <a:shade val="15000"/>
            </a:schemeClr>
          </a:lnRef>
          <a:fillRef idx="1">
            <a:schemeClr val="accent1"/>
          </a:fillRef>
          <a:effectRef idx="0">
            <a:schemeClr val="accent1"/>
          </a:effectRef>
          <a:fontRef idx="minor"/>
        </p:style>
      </p:sp>
      <p:sp>
        <p:nvSpPr>
          <p:cNvPr id="39" name="CustomShape 2"/>
          <p:cNvSpPr/>
          <p:nvPr/>
        </p:nvSpPr>
        <p:spPr>
          <a:xfrm>
            <a:off x="102960" y="-338040"/>
            <a:ext cx="5144400" cy="1178280"/>
          </a:xfrm>
          <a:prstGeom prst="rect">
            <a:avLst/>
          </a:prstGeom>
          <a:noFill/>
          <a:ln>
            <a:noFill/>
          </a:ln>
        </p:spPr>
        <p:style>
          <a:lnRef idx="0"/>
          <a:fillRef idx="0"/>
          <a:effectRef idx="0"/>
          <a:fontRef idx="minor"/>
        </p:style>
        <p:txBody>
          <a:bodyPr lIns="90000" rIns="90000" tIns="45000" bIns="45000" anchor="b">
            <a:noAutofit/>
          </a:bodyPr>
          <a:p>
            <a:pPr algn="ctr">
              <a:lnSpc>
                <a:spcPct val="90000"/>
              </a:lnSpc>
            </a:pPr>
            <a:r>
              <a:rPr b="1" lang="es-UY" sz="2000" spc="-1" strike="noStrike">
                <a:solidFill>
                  <a:srgbClr val="ffffff"/>
                </a:solidFill>
                <a:latin typeface="Aptos Display"/>
              </a:rPr>
              <a:t>DISNEA EN MALFORMACIÓN DE CHIARI TIPO 1</a:t>
            </a:r>
            <a:endParaRPr b="0" lang="es-UY" sz="2000" spc="-1" strike="noStrike">
              <a:latin typeface="Arial"/>
            </a:endParaRPr>
          </a:p>
        </p:txBody>
      </p:sp>
      <p:sp>
        <p:nvSpPr>
          <p:cNvPr id="40" name="CustomShape 3"/>
          <p:cNvSpPr/>
          <p:nvPr/>
        </p:nvSpPr>
        <p:spPr>
          <a:xfrm>
            <a:off x="360" y="1696680"/>
            <a:ext cx="5144400" cy="1110960"/>
          </a:xfrm>
          <a:prstGeom prst="rect">
            <a:avLst/>
          </a:prstGeom>
          <a:noFill/>
          <a:ln>
            <a:noFill/>
          </a:ln>
        </p:spPr>
        <p:style>
          <a:lnRef idx="0"/>
          <a:fillRef idx="0"/>
          <a:effectRef idx="0"/>
          <a:fontRef idx="minor"/>
        </p:style>
        <p:txBody>
          <a:bodyPr lIns="90000" rIns="90000" tIns="45000" bIns="45000">
            <a:normAutofit fontScale="78000"/>
          </a:bodyPr>
          <a:p>
            <a:pPr>
              <a:lnSpc>
                <a:spcPct val="100000"/>
              </a:lnSpc>
            </a:pPr>
            <a:r>
              <a:rPr b="0" lang="es-UY" sz="1000" spc="-1" strike="noStrike">
                <a:solidFill>
                  <a:srgbClr val="000000"/>
                </a:solidFill>
                <a:latin typeface="Aptos"/>
                <a:ea typeface="Aptos"/>
              </a:rPr>
              <a:t>La malformación de Chiari  tipo i se define como el descenso de las amígdalas cerebolosas por debajo de 5 mm por debajo del agujero magno . Esto se debe a una disminución del tamaño en fosa posterior del cerebro. Cuando aparecen síntomas  suelen aparecer en forma insidiosa . Se generan por compresión del cerebelo sobre sobre tronco encefálico ocasionando síntomas neurológicos o respiratorios, disrupción del líquido cefaloraquídeo que puede generar cefaleas y compresión sobre la médula espinal que ocasionando injuria sobre la médula espinal  y síntomas respiratorios</a:t>
            </a:r>
            <a:endParaRPr b="0" lang="es-UY" sz="1000" spc="-1" strike="noStrike">
              <a:latin typeface="Arial"/>
            </a:endParaRPr>
          </a:p>
          <a:p>
            <a:pPr>
              <a:lnSpc>
                <a:spcPct val="90000"/>
              </a:lnSpc>
              <a:spcBef>
                <a:spcPts val="564"/>
              </a:spcBef>
            </a:pPr>
            <a:endParaRPr b="0" lang="es-UY" sz="1000" spc="-1" strike="noStrike">
              <a:latin typeface="Arial"/>
            </a:endParaRPr>
          </a:p>
        </p:txBody>
      </p:sp>
      <p:sp>
        <p:nvSpPr>
          <p:cNvPr id="41" name="CustomShape 4"/>
          <p:cNvSpPr/>
          <p:nvPr/>
        </p:nvSpPr>
        <p:spPr>
          <a:xfrm>
            <a:off x="0" y="844560"/>
            <a:ext cx="5144400" cy="771120"/>
          </a:xfrm>
          <a:prstGeom prst="rect">
            <a:avLst/>
          </a:prstGeom>
          <a:noFill/>
          <a:ln>
            <a:noFill/>
          </a:ln>
        </p:spPr>
        <p:style>
          <a:lnRef idx="0"/>
          <a:fillRef idx="0"/>
          <a:effectRef idx="0"/>
          <a:fontRef idx="minor"/>
        </p:style>
        <p:txBody>
          <a:bodyPr lIns="90000" rIns="90000" tIns="45000" bIns="45000">
            <a:spAutoFit/>
          </a:bodyPr>
          <a:p>
            <a:pPr>
              <a:lnSpc>
                <a:spcPct val="107000"/>
              </a:lnSpc>
              <a:spcAft>
                <a:spcPts val="799"/>
              </a:spcAft>
            </a:pPr>
            <a:r>
              <a:rPr b="0" lang="es-UY" sz="1000" spc="-1" strike="noStrike">
                <a:solidFill>
                  <a:srgbClr val="ffffff"/>
                </a:solidFill>
                <a:latin typeface="Aptos"/>
                <a:ea typeface="Aptos"/>
              </a:rPr>
              <a:t>Dra. Garcia Serrana, Dra. Blanco Ana.</a:t>
            </a:r>
            <a:endParaRPr b="0" lang="es-UY" sz="1000" spc="-1" strike="noStrike">
              <a:latin typeface="Arial"/>
            </a:endParaRPr>
          </a:p>
          <a:p>
            <a:pPr>
              <a:lnSpc>
                <a:spcPct val="107000"/>
              </a:lnSpc>
              <a:spcAft>
                <a:spcPts val="799"/>
              </a:spcAft>
            </a:pPr>
            <a:r>
              <a:rPr b="0" lang="es-UY" sz="1000" spc="-1" strike="noStrike">
                <a:solidFill>
                  <a:srgbClr val="ffffff"/>
                </a:solidFill>
                <a:latin typeface="Aptos"/>
                <a:ea typeface="Aptos"/>
              </a:rPr>
              <a:t>Dirección Nacional de Sanidad de las Fuerzas Armadas Uruguay. Montevideo, Uruguay.</a:t>
            </a:r>
            <a:endParaRPr b="0" lang="es-UY" sz="1000" spc="-1" strike="noStrike">
              <a:latin typeface="Arial"/>
            </a:endParaRPr>
          </a:p>
          <a:p>
            <a:pPr>
              <a:lnSpc>
                <a:spcPct val="100000"/>
              </a:lnSpc>
            </a:pPr>
            <a:endParaRPr b="0" lang="es-UY" sz="1000" spc="-1" strike="noStrike">
              <a:latin typeface="Arial"/>
            </a:endParaRPr>
          </a:p>
        </p:txBody>
      </p:sp>
      <p:sp>
        <p:nvSpPr>
          <p:cNvPr id="42" name="CustomShape 5"/>
          <p:cNvSpPr/>
          <p:nvPr/>
        </p:nvSpPr>
        <p:spPr>
          <a:xfrm>
            <a:off x="4501800" y="0"/>
            <a:ext cx="745200" cy="30312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s-UY" sz="1400" spc="-1" strike="noStrike">
                <a:solidFill>
                  <a:srgbClr val="ffffff"/>
                </a:solidFill>
                <a:latin typeface="Arial"/>
                <a:ea typeface="DejaVu Sans"/>
              </a:rPr>
              <a:t> </a:t>
            </a:r>
            <a:r>
              <a:rPr b="1" lang="es-UY" sz="1400" spc="-1" strike="noStrike">
                <a:solidFill>
                  <a:srgbClr val="ffffff"/>
                </a:solidFill>
                <a:latin typeface="Arial"/>
                <a:ea typeface="DejaVu Sans"/>
              </a:rPr>
              <a:t>P-059</a:t>
            </a:r>
            <a:endParaRPr b="0" lang="es-UY" sz="1400" spc="-1" strike="noStrike">
              <a:latin typeface="Arial"/>
            </a:endParaRPr>
          </a:p>
        </p:txBody>
      </p:sp>
      <p:pic>
        <p:nvPicPr>
          <p:cNvPr id="43" name="Imagen 6" descr=""/>
          <p:cNvPicPr/>
          <p:nvPr/>
        </p:nvPicPr>
        <p:blipFill>
          <a:blip r:embed="rId1"/>
          <a:stretch/>
        </p:blipFill>
        <p:spPr>
          <a:xfrm>
            <a:off x="0" y="0"/>
            <a:ext cx="401760" cy="491400"/>
          </a:xfrm>
          <a:prstGeom prst="rect">
            <a:avLst/>
          </a:prstGeom>
          <a:ln>
            <a:noFill/>
          </a:ln>
        </p:spPr>
      </p:pic>
      <p:sp>
        <p:nvSpPr>
          <p:cNvPr id="44" name="CustomShape 6"/>
          <p:cNvSpPr/>
          <p:nvPr/>
        </p:nvSpPr>
        <p:spPr>
          <a:xfrm>
            <a:off x="504000" y="1383480"/>
            <a:ext cx="2224800" cy="363960"/>
          </a:xfrm>
          <a:prstGeom prst="rect">
            <a:avLst/>
          </a:prstGeom>
          <a:solidFill>
            <a:srgbClr val="009999"/>
          </a:solidFill>
          <a:ln>
            <a:noFill/>
          </a:ln>
        </p:spPr>
        <p:style>
          <a:lnRef idx="0"/>
          <a:fillRef idx="0"/>
          <a:effectRef idx="0"/>
          <a:fontRef idx="minor"/>
        </p:style>
        <p:txBody>
          <a:bodyPr lIns="90000" rIns="90000" tIns="45000" bIns="45000">
            <a:spAutoFit/>
          </a:bodyPr>
          <a:p>
            <a:pPr>
              <a:lnSpc>
                <a:spcPct val="100000"/>
              </a:lnSpc>
            </a:pPr>
            <a:r>
              <a:rPr b="1" lang="es-UY" sz="1800" spc="-1" strike="noStrike">
                <a:solidFill>
                  <a:srgbClr val="ffffff"/>
                </a:solidFill>
                <a:latin typeface="Aptos"/>
                <a:ea typeface="DejaVu Sans"/>
              </a:rPr>
              <a:t>Introducción</a:t>
            </a:r>
            <a:endParaRPr b="0" lang="es-UY" sz="1800" spc="-1" strike="noStrike">
              <a:latin typeface="Arial"/>
            </a:endParaRPr>
          </a:p>
        </p:txBody>
      </p:sp>
      <p:sp>
        <p:nvSpPr>
          <p:cNvPr id="45" name="CustomShape 7"/>
          <p:cNvSpPr/>
          <p:nvPr/>
        </p:nvSpPr>
        <p:spPr>
          <a:xfrm>
            <a:off x="0" y="2940840"/>
            <a:ext cx="5144400" cy="1110960"/>
          </a:xfrm>
          <a:prstGeom prst="rect">
            <a:avLst/>
          </a:prstGeom>
          <a:noFill/>
          <a:ln>
            <a:noFill/>
          </a:ln>
        </p:spPr>
        <p:style>
          <a:lnRef idx="0"/>
          <a:fillRef idx="0"/>
          <a:effectRef idx="0"/>
          <a:fontRef idx="minor"/>
        </p:style>
        <p:txBody>
          <a:bodyPr lIns="90000" rIns="0" tIns="45000" bIns="45000">
            <a:noAutofit/>
          </a:bodyPr>
          <a:p>
            <a:pPr>
              <a:lnSpc>
                <a:spcPct val="90000"/>
              </a:lnSpc>
              <a:spcBef>
                <a:spcPts val="564"/>
              </a:spcBef>
            </a:pPr>
            <a:endParaRPr b="0" lang="es-UY" sz="1800" spc="-1" strike="noStrike">
              <a:latin typeface="Arial"/>
            </a:endParaRPr>
          </a:p>
          <a:p>
            <a:pPr>
              <a:lnSpc>
                <a:spcPct val="90000"/>
              </a:lnSpc>
              <a:spcBef>
                <a:spcPts val="564"/>
              </a:spcBef>
            </a:pPr>
            <a:r>
              <a:rPr b="0" lang="es-UY" sz="1727" spc="-1" strike="noStrike" baseline="11000">
                <a:solidFill>
                  <a:srgbClr val="000000"/>
                </a:solidFill>
                <a:latin typeface="Times New Roman"/>
                <a:ea typeface="Aptos"/>
              </a:rPr>
              <a:t>Sexo femenino ,56  a</a:t>
            </a:r>
            <a:r>
              <a:rPr b="0" lang="es-UY" sz="1000" spc="-1" strike="noStrike">
                <a:solidFill>
                  <a:srgbClr val="000000"/>
                </a:solidFill>
                <a:latin typeface="Times New Roman"/>
                <a:ea typeface="Aptos"/>
              </a:rPr>
              <a:t>ños,   realiza limpieza en domicilio. Asmática en tratamiento con inhaladores sin otros antecedentes a destacar. Consulta  por disnea al realizar tareas de esfuerzo que le impiden realizar su trabajo desde hace 3 meses, acompañado de cefaleas, paresia de miembros, disfagia ocasional sin selectividad si para líquidos o sólidos, ronquidos sin apneas presenciadas. Al examen físico :aumento de disnea a la  flexión de  la cabeza y extensión de miembros superiores , examen neurológico y respiratorio normal</a:t>
            </a:r>
            <a:endParaRPr b="0" lang="es-UY" sz="1000" spc="-1" strike="noStrike">
              <a:latin typeface="Arial"/>
            </a:endParaRPr>
          </a:p>
          <a:p>
            <a:pPr>
              <a:lnSpc>
                <a:spcPct val="107000"/>
              </a:lnSpc>
              <a:spcBef>
                <a:spcPts val="564"/>
              </a:spcBef>
              <a:spcAft>
                <a:spcPts val="799"/>
              </a:spcAft>
            </a:pPr>
            <a:endParaRPr b="0" lang="es-UY" sz="1000" spc="-1" strike="noStrike">
              <a:latin typeface="Arial"/>
            </a:endParaRPr>
          </a:p>
          <a:p>
            <a:pPr>
              <a:lnSpc>
                <a:spcPct val="90000"/>
              </a:lnSpc>
              <a:spcBef>
                <a:spcPts val="564"/>
              </a:spcBef>
            </a:pPr>
            <a:endParaRPr b="0" lang="es-UY" sz="1000" spc="-1" strike="noStrike">
              <a:latin typeface="Arial"/>
            </a:endParaRPr>
          </a:p>
        </p:txBody>
      </p:sp>
      <p:sp>
        <p:nvSpPr>
          <p:cNvPr id="46" name="CustomShape 8"/>
          <p:cNvSpPr/>
          <p:nvPr/>
        </p:nvSpPr>
        <p:spPr>
          <a:xfrm>
            <a:off x="576000" y="2807640"/>
            <a:ext cx="2087640" cy="363960"/>
          </a:xfrm>
          <a:prstGeom prst="rect">
            <a:avLst/>
          </a:prstGeom>
          <a:solidFill>
            <a:srgbClr val="009999"/>
          </a:solidFill>
          <a:ln>
            <a:noFill/>
          </a:ln>
        </p:spPr>
        <p:style>
          <a:lnRef idx="0"/>
          <a:fillRef idx="0"/>
          <a:effectRef idx="0"/>
          <a:fontRef idx="minor"/>
        </p:style>
        <p:txBody>
          <a:bodyPr lIns="90000" rIns="90000" tIns="45000" bIns="45000">
            <a:spAutoFit/>
          </a:bodyPr>
          <a:p>
            <a:pPr>
              <a:lnSpc>
                <a:spcPct val="100000"/>
              </a:lnSpc>
            </a:pPr>
            <a:r>
              <a:rPr b="1" lang="es-UY" sz="1800" spc="-1" strike="noStrike">
                <a:solidFill>
                  <a:srgbClr val="ffffff"/>
                </a:solidFill>
                <a:latin typeface="Aptos"/>
                <a:ea typeface="DejaVu Sans"/>
              </a:rPr>
              <a:t>Caso clínico</a:t>
            </a:r>
            <a:endParaRPr b="0" lang="es-UY" sz="1800" spc="-1" strike="noStrike">
              <a:latin typeface="Arial"/>
            </a:endParaRPr>
          </a:p>
        </p:txBody>
      </p:sp>
      <p:sp>
        <p:nvSpPr>
          <p:cNvPr id="47" name="CustomShape 9"/>
          <p:cNvSpPr/>
          <p:nvPr/>
        </p:nvSpPr>
        <p:spPr>
          <a:xfrm>
            <a:off x="0" y="6853320"/>
            <a:ext cx="5144400" cy="2397960"/>
          </a:xfrm>
          <a:prstGeom prst="rect">
            <a:avLst/>
          </a:prstGeom>
          <a:noFill/>
          <a:ln>
            <a:noFill/>
          </a:ln>
        </p:spPr>
        <p:style>
          <a:lnRef idx="0"/>
          <a:fillRef idx="0"/>
          <a:effectRef idx="0"/>
          <a:fontRef idx="minor"/>
        </p:style>
      </p:sp>
      <p:sp>
        <p:nvSpPr>
          <p:cNvPr id="48" name="CustomShape 10"/>
          <p:cNvSpPr/>
          <p:nvPr/>
        </p:nvSpPr>
        <p:spPr>
          <a:xfrm>
            <a:off x="72000" y="5379480"/>
            <a:ext cx="3133440" cy="740520"/>
          </a:xfrm>
          <a:prstGeom prst="rect">
            <a:avLst/>
          </a:prstGeom>
          <a:noFill/>
          <a:ln>
            <a:noFill/>
          </a:ln>
        </p:spPr>
        <p:style>
          <a:lnRef idx="0"/>
          <a:fillRef idx="0"/>
          <a:effectRef idx="0"/>
          <a:fontRef idx="minor"/>
        </p:style>
        <p:txBody>
          <a:bodyPr lIns="90000" rIns="90000" tIns="45000" bIns="45000">
            <a:spAutoFit/>
          </a:bodyPr>
          <a:p>
            <a:pPr>
              <a:lnSpc>
                <a:spcPct val="107000"/>
              </a:lnSpc>
              <a:spcAft>
                <a:spcPts val="799"/>
              </a:spcAft>
            </a:pPr>
            <a:r>
              <a:rPr b="0" lang="es-UY" sz="1000" spc="-1" strike="noStrike">
                <a:solidFill>
                  <a:srgbClr val="000000"/>
                </a:solidFill>
                <a:latin typeface="Aptos"/>
                <a:ea typeface="Aptos"/>
              </a:rPr>
              <a:t>Con planteo de Malformación de Chiari tipo I con repercusión sintomática valoradara po equipo de nerurocirugía quien plantea descompresión de fosa posterior.</a:t>
            </a:r>
            <a:endParaRPr b="0" lang="es-UY" sz="1000" spc="-1" strike="noStrike">
              <a:latin typeface="Arial"/>
            </a:endParaRPr>
          </a:p>
        </p:txBody>
      </p:sp>
      <p:sp>
        <p:nvSpPr>
          <p:cNvPr id="49" name="CustomShape 11"/>
          <p:cNvSpPr/>
          <p:nvPr/>
        </p:nvSpPr>
        <p:spPr>
          <a:xfrm>
            <a:off x="1826280" y="3918960"/>
            <a:ext cx="3310560" cy="252720"/>
          </a:xfrm>
          <a:prstGeom prst="rect">
            <a:avLst/>
          </a:prstGeom>
          <a:noFill/>
          <a:ln>
            <a:noFill/>
          </a:ln>
        </p:spPr>
        <p:style>
          <a:lnRef idx="0"/>
          <a:fillRef idx="0"/>
          <a:effectRef idx="0"/>
          <a:fontRef idx="minor"/>
        </p:style>
      </p:sp>
      <p:sp>
        <p:nvSpPr>
          <p:cNvPr id="50" name="CustomShape 12"/>
          <p:cNvSpPr/>
          <p:nvPr/>
        </p:nvSpPr>
        <p:spPr>
          <a:xfrm>
            <a:off x="504000" y="6120000"/>
            <a:ext cx="3456000" cy="364680"/>
          </a:xfrm>
          <a:prstGeom prst="rect">
            <a:avLst/>
          </a:prstGeom>
          <a:solidFill>
            <a:srgbClr val="009999"/>
          </a:solidFill>
          <a:ln>
            <a:noFill/>
          </a:ln>
        </p:spPr>
        <p:style>
          <a:lnRef idx="0"/>
          <a:fillRef idx="0"/>
          <a:effectRef idx="0"/>
          <a:fontRef idx="minor"/>
        </p:style>
        <p:txBody>
          <a:bodyPr lIns="90000" rIns="90000" tIns="45000" bIns="45000">
            <a:spAutoFit/>
          </a:bodyPr>
          <a:p>
            <a:pPr>
              <a:lnSpc>
                <a:spcPct val="100000"/>
              </a:lnSpc>
            </a:pPr>
            <a:r>
              <a:rPr b="1" lang="es-UY" sz="1800" spc="-1" strike="noStrike">
                <a:solidFill>
                  <a:srgbClr val="ffffff"/>
                </a:solidFill>
                <a:latin typeface="Aptos"/>
                <a:ea typeface="DejaVu Sans"/>
              </a:rPr>
              <a:t>Discusión y clonclusiones</a:t>
            </a:r>
            <a:endParaRPr b="0" lang="es-UY" sz="1800" spc="-1" strike="noStrike">
              <a:latin typeface="Arial"/>
            </a:endParaRPr>
          </a:p>
        </p:txBody>
      </p:sp>
      <p:sp>
        <p:nvSpPr>
          <p:cNvPr id="51" name="CustomShape 13"/>
          <p:cNvSpPr/>
          <p:nvPr/>
        </p:nvSpPr>
        <p:spPr>
          <a:xfrm>
            <a:off x="3088080" y="4052160"/>
            <a:ext cx="2048760" cy="1802880"/>
          </a:xfrm>
          <a:prstGeom prst="rect">
            <a:avLst/>
          </a:prstGeom>
          <a:noFill/>
          <a:ln>
            <a:noFill/>
          </a:ln>
        </p:spPr>
        <p:style>
          <a:lnRef idx="0"/>
          <a:fillRef idx="0"/>
          <a:effectRef idx="0"/>
          <a:fontRef idx="minor"/>
        </p:style>
        <p:txBody>
          <a:bodyPr lIns="90000" rIns="90000" tIns="45000" bIns="45000">
            <a:spAutoFit/>
          </a:bodyPr>
          <a:p>
            <a:pPr>
              <a:lnSpc>
                <a:spcPct val="90000"/>
              </a:lnSpc>
              <a:spcBef>
                <a:spcPts val="564"/>
              </a:spcBef>
            </a:pPr>
            <a:r>
              <a:rPr b="0" lang="es-UY" sz="1000" spc="-1" strike="noStrike">
                <a:latin typeface="Times New Roman"/>
              </a:rPr>
              <a:t>Resonancia magnética descenso de de amígdalas cerebelosas por debajo de 6 mm por debajo del agujero magno,diagnóstico de   malformación de Chairi tipo I .</a:t>
            </a:r>
            <a:endParaRPr b="0" lang="es-UY" sz="1000" spc="-1" strike="noStrike">
              <a:latin typeface="Arial"/>
            </a:endParaRPr>
          </a:p>
          <a:p>
            <a:pPr>
              <a:lnSpc>
                <a:spcPct val="90000"/>
              </a:lnSpc>
              <a:spcBef>
                <a:spcPts val="564"/>
              </a:spcBef>
            </a:pPr>
            <a:r>
              <a:rPr b="0" lang="es-UY" sz="1000" spc="-1" strike="noStrike">
                <a:latin typeface="Times New Roman"/>
              </a:rPr>
              <a:t>PEM(presión espiratoria máxima)  DISMINUIDA EN GRADO MODERADO  en  un 50%. PIM normal, IAH 6, TA 90 11%.De la valoración funcional respiratoria y neurologica normal. TAC de torax normal.</a:t>
            </a:r>
            <a:endParaRPr b="0" lang="es-UY" sz="1000" spc="-1" strike="noStrike">
              <a:latin typeface="Arial"/>
            </a:endParaRPr>
          </a:p>
        </p:txBody>
      </p:sp>
      <p:pic>
        <p:nvPicPr>
          <p:cNvPr id="52" name="" descr=""/>
          <p:cNvPicPr/>
          <p:nvPr/>
        </p:nvPicPr>
        <p:blipFill>
          <a:blip r:embed="rId2"/>
          <a:stretch/>
        </p:blipFill>
        <p:spPr>
          <a:xfrm>
            <a:off x="504000" y="4182480"/>
            <a:ext cx="1655640" cy="1241640"/>
          </a:xfrm>
          <a:prstGeom prst="rect">
            <a:avLst/>
          </a:prstGeom>
          <a:ln>
            <a:noFill/>
          </a:ln>
        </p:spPr>
      </p:pic>
      <p:sp>
        <p:nvSpPr>
          <p:cNvPr id="53" name="CustomShape 14"/>
          <p:cNvSpPr/>
          <p:nvPr/>
        </p:nvSpPr>
        <p:spPr>
          <a:xfrm>
            <a:off x="0" y="6408000"/>
            <a:ext cx="4967640" cy="2666880"/>
          </a:xfrm>
          <a:prstGeom prst="rect">
            <a:avLst/>
          </a:prstGeom>
          <a:noFill/>
          <a:ln>
            <a:noFill/>
          </a:ln>
        </p:spPr>
        <p:style>
          <a:lnRef idx="0"/>
          <a:fillRef idx="0"/>
          <a:effectRef idx="0"/>
          <a:fontRef idx="minor"/>
        </p:style>
        <p:txBody>
          <a:bodyPr lIns="90000" rIns="90000" tIns="45000" bIns="45000">
            <a:spAutoFit/>
          </a:bodyPr>
          <a:p>
            <a:pPr>
              <a:lnSpc>
                <a:spcPct val="115000"/>
              </a:lnSpc>
              <a:spcAft>
                <a:spcPts val="1001"/>
              </a:spcAft>
            </a:pPr>
            <a:r>
              <a:rPr b="0" lang="es-UY" sz="1000" spc="-1" strike="noStrike">
                <a:latin typeface="Times New Roman"/>
                <a:ea typeface="Microsoft YaHei"/>
              </a:rPr>
              <a:t>La respiración se encuentra controlada a nivel de tronco encefálico en tres núcleos principales: un  grupo respiratorio  ubicados:1- en la protuberancia 2- grupo respiratorio ventral 3- grupo respiratorio dorsal, ambos últimos ubicados a nivel del bulbo raquídeo. La espiración es un proceso  pasivo, a excepción en la espiración forzada La espiración forzada, disminuida en esta paciente,  se realiza durante el ejercicio y durante el  habla participando los músculos intercostales internos y los abdominales. En el  grupo respiratorio  del núcleo ventral  se encuentra el área de botiznger  donde están las neuronas encargadas de la espiración  forzada .</a:t>
            </a:r>
            <a:endParaRPr b="0" lang="es-UY" sz="1000" spc="-1" strike="noStrike">
              <a:latin typeface="Arial"/>
            </a:endParaRPr>
          </a:p>
          <a:p>
            <a:pPr>
              <a:lnSpc>
                <a:spcPct val="115000"/>
              </a:lnSpc>
              <a:spcAft>
                <a:spcPts val="1001"/>
              </a:spcAft>
            </a:pPr>
            <a:r>
              <a:rPr b="0" lang="es-UY" sz="1000" spc="-1" strike="noStrike">
                <a:latin typeface="Times New Roman"/>
                <a:ea typeface="Microsoft YaHei"/>
              </a:rPr>
              <a:t>En este  paciente se plantea de forma hipotética  que la disnea  originada en  las tareas domésticas podría ser causada  por compresión  en este sector del bulbo raquídeo principalmente  a la flexión de la cabeza en donde  aumentaría la compresión.No se ha encontrado reportes de casos únicamente  con  disminución PEM  como la presente en esta paciente.En suma se ha presentado un caso poco frecuente de disnea a nivel de tronco encefálico.</a:t>
            </a:r>
            <a:endParaRPr b="0" lang="es-UY" sz="10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Office Theme</Template>
  <TotalTime>1265</TotalTime>
  <Application>Neat_Office/6.2.8.2$Windows_x86 LibreOffice_project/</Application>
  <Words>437</Words>
  <Paragraphs>17</Paragraphs>
  <Company>Dixguel03</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2024-10-13T01:56:02Z</dcterms:created>
  <dc:creator>Lord Ponsonby</dc:creator>
  <dc:description/>
  <dc:language>es-UY</dc:language>
  <cp:lastModifiedBy/>
  <dcterms:modified xsi:type="dcterms:W3CDTF">2024-10-15T09:01:24Z</dcterms:modified>
  <cp:revision>13</cp:revision>
  <dc:subject/>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Dixguel03</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0</vt:i4>
  </property>
  <property fmtid="{D5CDD505-2E9C-101B-9397-08002B2CF9AE}" pid="9" name="PresentationFormat">
    <vt:lpwstr>Personalizado</vt:lpwstr>
  </property>
  <property fmtid="{D5CDD505-2E9C-101B-9397-08002B2CF9AE}" pid="10" name="ScaleCrop">
    <vt:bool>0</vt:bool>
  </property>
  <property fmtid="{D5CDD505-2E9C-101B-9397-08002B2CF9AE}" pid="11" name="ShareDoc">
    <vt:bool>0</vt:bool>
  </property>
  <property fmtid="{D5CDD505-2E9C-101B-9397-08002B2CF9AE}" pid="12" name="Slides">
    <vt:i4>1</vt:i4>
  </property>
</Properties>
</file>