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5088" cy="9144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D8F07A-A0BB-FD4B-8CA3-370796A63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3A9F679-7A05-FE39-7451-1E302B3B9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0FF1-43C0-4D1E-9F56-F7C133DC5BC3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E60FA16-F5DF-4F34-D52E-D7D67AF5C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E463976-C22F-A6EB-80E6-1C1E1628F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EA63-6094-4A0D-8457-53D40EACCDB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12933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6A5F98F-50A5-F25C-32C3-1684D9422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25" y="486834"/>
            <a:ext cx="4437638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D5FAF6-27A2-5AA6-61CC-56F8935F4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3725" y="2434167"/>
            <a:ext cx="4437638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66EE19-390F-C756-B882-AA15B10DCB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3725" y="8475134"/>
            <a:ext cx="11576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C80FF1-43C0-4D1E-9F56-F7C133DC5BC3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C9365E-100B-BE60-B89F-89551C7211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04311" y="8475134"/>
            <a:ext cx="173646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7B213D-E7CD-A742-17D7-A2CCF3DCCA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33718" y="8475134"/>
            <a:ext cx="11576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B87EA63-6094-4A0D-8457-53D40EACCDB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7529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385877" rtl="0" eaLnBrk="1" latinLnBrk="0" hangingPunct="1">
        <a:lnSpc>
          <a:spcPct val="90000"/>
        </a:lnSpc>
        <a:spcBef>
          <a:spcPct val="0"/>
        </a:spcBef>
        <a:buNone/>
        <a:defRPr sz="18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469" indent="-96469" algn="l" defTabSz="385877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182" kern="1200">
          <a:solidFill>
            <a:schemeClr val="tx1"/>
          </a:solidFill>
          <a:latin typeface="+mn-lt"/>
          <a:ea typeface="+mn-ea"/>
          <a:cs typeface="+mn-cs"/>
        </a:defRPr>
      </a:lvl1pPr>
      <a:lvl2pPr marL="289408" indent="-96469" algn="l" defTabSz="385877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482346" indent="-96469" algn="l" defTabSz="385877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75284" indent="-96469" algn="l" defTabSz="385877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868223" indent="-96469" algn="l" defTabSz="385877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1061161" indent="-96469" algn="l" defTabSz="385877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254100" indent="-96469" algn="l" defTabSz="385877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447038" indent="-96469" algn="l" defTabSz="385877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639976" indent="-96469" algn="l" defTabSz="385877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385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938" algn="l" defTabSz="385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877" algn="l" defTabSz="385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815" algn="l" defTabSz="385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754" algn="l" defTabSz="385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692" algn="l" defTabSz="385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630" algn="l" defTabSz="385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569" algn="l" defTabSz="385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507" algn="l" defTabSz="385877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>
            <a:extLst>
              <a:ext uri="{FF2B5EF4-FFF2-40B4-BE49-F238E27FC236}">
                <a16:creationId xmlns:a16="http://schemas.microsoft.com/office/drawing/2014/main" id="{6D4249BA-CE9B-4C13-389A-6366F1B5F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A81D31E-591C-FF09-D56B-A6000AC97C9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145088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362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Astrid vargas</dc:creator>
  <cp:lastModifiedBy>Astrid vargas</cp:lastModifiedBy>
  <cp:revision>1</cp:revision>
  <dcterms:created xsi:type="dcterms:W3CDTF">2024-10-16T12:43:24Z</dcterms:created>
  <dcterms:modified xsi:type="dcterms:W3CDTF">2024-10-16T12:43:24Z</dcterms:modified>
</cp:coreProperties>
</file>