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5145088"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2"/>
    <p:restoredTop sz="91485"/>
  </p:normalViewPr>
  <p:slideViewPr>
    <p:cSldViewPr snapToGrid="0">
      <p:cViewPr>
        <p:scale>
          <a:sx n="133" d="100"/>
          <a:sy n="133" d="100"/>
        </p:scale>
        <p:origin x="188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53BC0-742C-9843-AE2D-D531FE3DAB70}" type="datetimeFigureOut">
              <a:rPr lang="es-AR" smtClean="0"/>
              <a:t>14/10/24</a:t>
            </a:fld>
            <a:endParaRPr lang="es-AR" dirty="0"/>
          </a:p>
        </p:txBody>
      </p:sp>
      <p:sp>
        <p:nvSpPr>
          <p:cNvPr id="4" name="Marcador de imagen de diapositiva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es-AR"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39C7D-AFA2-1448-9B4E-89008B1A637C}" type="slidenum">
              <a:rPr lang="es-AR" smtClean="0"/>
              <a:t>‹Nº›</a:t>
            </a:fld>
            <a:endParaRPr lang="es-AR" dirty="0"/>
          </a:p>
        </p:txBody>
      </p:sp>
    </p:spTree>
    <p:extLst>
      <p:ext uri="{BB962C8B-B14F-4D97-AF65-F5344CB8AC3E}">
        <p14:creationId xmlns:p14="http://schemas.microsoft.com/office/powerpoint/2010/main" val="4051556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C8D39C7D-AFA2-1448-9B4E-89008B1A637C}" type="slidenum">
              <a:rPr lang="es-AR" smtClean="0"/>
              <a:t>1</a:t>
            </a:fld>
            <a:endParaRPr lang="es-AR" dirty="0"/>
          </a:p>
        </p:txBody>
      </p:sp>
    </p:spTree>
    <p:extLst>
      <p:ext uri="{BB962C8B-B14F-4D97-AF65-F5344CB8AC3E}">
        <p14:creationId xmlns:p14="http://schemas.microsoft.com/office/powerpoint/2010/main" val="1327227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85882" y="1496484"/>
            <a:ext cx="4373325" cy="3183467"/>
          </a:xfrm>
        </p:spPr>
        <p:txBody>
          <a:bodyPr anchor="b"/>
          <a:lstStyle>
            <a:lvl1pPr algn="ctr">
              <a:defRPr sz="3376"/>
            </a:lvl1pPr>
          </a:lstStyle>
          <a:p>
            <a:r>
              <a:rPr lang="es-MX"/>
              <a:t>Haz clic para modificar el estilo de título del patrón</a:t>
            </a:r>
            <a:endParaRPr lang="en-US" dirty="0"/>
          </a:p>
        </p:txBody>
      </p:sp>
      <p:sp>
        <p:nvSpPr>
          <p:cNvPr id="3" name="Subtitle 2"/>
          <p:cNvSpPr>
            <a:spLocks noGrp="1"/>
          </p:cNvSpPr>
          <p:nvPr>
            <p:ph type="subTitle" idx="1"/>
          </p:nvPr>
        </p:nvSpPr>
        <p:spPr>
          <a:xfrm>
            <a:off x="643136" y="4802717"/>
            <a:ext cx="3858816" cy="2207683"/>
          </a:xfrm>
        </p:spPr>
        <p:txBody>
          <a:bodyPr/>
          <a:lstStyle>
            <a:lvl1pPr marL="0" indent="0" algn="ctr">
              <a:buNone/>
              <a:defRPr sz="1350"/>
            </a:lvl1pPr>
            <a:lvl2pPr marL="257266" indent="0" algn="ctr">
              <a:buNone/>
              <a:defRPr sz="1125"/>
            </a:lvl2pPr>
            <a:lvl3pPr marL="514533" indent="0" algn="ctr">
              <a:buNone/>
              <a:defRPr sz="1013"/>
            </a:lvl3pPr>
            <a:lvl4pPr marL="771799" indent="0" algn="ctr">
              <a:buNone/>
              <a:defRPr sz="900"/>
            </a:lvl4pPr>
            <a:lvl5pPr marL="1029066" indent="0" algn="ctr">
              <a:buNone/>
              <a:defRPr sz="900"/>
            </a:lvl5pPr>
            <a:lvl6pPr marL="1286332" indent="0" algn="ctr">
              <a:buNone/>
              <a:defRPr sz="900"/>
            </a:lvl6pPr>
            <a:lvl7pPr marL="1543599" indent="0" algn="ctr">
              <a:buNone/>
              <a:defRPr sz="900"/>
            </a:lvl7pPr>
            <a:lvl8pPr marL="1800865" indent="0" algn="ctr">
              <a:buNone/>
              <a:defRPr sz="900"/>
            </a:lvl8pPr>
            <a:lvl9pPr marL="2058132" indent="0" algn="ctr">
              <a:buNone/>
              <a:defRPr sz="9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3F06CD03-362D-2843-BB16-E5A02BA66B89}" type="datetimeFigureOut">
              <a:rPr lang="es-AR" smtClean="0"/>
              <a:t>14/10/24</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C8730584-E8E9-D249-8DA0-398994F3E4AF}" type="slidenum">
              <a:rPr lang="es-AR" smtClean="0"/>
              <a:t>‹Nº›</a:t>
            </a:fld>
            <a:endParaRPr lang="es-AR" dirty="0"/>
          </a:p>
        </p:txBody>
      </p:sp>
    </p:spTree>
    <p:extLst>
      <p:ext uri="{BB962C8B-B14F-4D97-AF65-F5344CB8AC3E}">
        <p14:creationId xmlns:p14="http://schemas.microsoft.com/office/powerpoint/2010/main" val="3186035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3F06CD03-362D-2843-BB16-E5A02BA66B89}" type="datetimeFigureOut">
              <a:rPr lang="es-AR" smtClean="0"/>
              <a:t>14/10/24</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C8730584-E8E9-D249-8DA0-398994F3E4AF}" type="slidenum">
              <a:rPr lang="es-AR" smtClean="0"/>
              <a:t>‹Nº›</a:t>
            </a:fld>
            <a:endParaRPr lang="es-AR" dirty="0"/>
          </a:p>
        </p:txBody>
      </p:sp>
    </p:spTree>
    <p:extLst>
      <p:ext uri="{BB962C8B-B14F-4D97-AF65-F5344CB8AC3E}">
        <p14:creationId xmlns:p14="http://schemas.microsoft.com/office/powerpoint/2010/main" val="3601902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81954" y="486833"/>
            <a:ext cx="1109410" cy="7749117"/>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353725" y="486833"/>
            <a:ext cx="3263915" cy="7749117"/>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3F06CD03-362D-2843-BB16-E5A02BA66B89}" type="datetimeFigureOut">
              <a:rPr lang="es-AR" smtClean="0"/>
              <a:t>14/10/24</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C8730584-E8E9-D249-8DA0-398994F3E4AF}" type="slidenum">
              <a:rPr lang="es-AR" smtClean="0"/>
              <a:t>‹Nº›</a:t>
            </a:fld>
            <a:endParaRPr lang="es-AR" dirty="0"/>
          </a:p>
        </p:txBody>
      </p:sp>
    </p:spTree>
    <p:extLst>
      <p:ext uri="{BB962C8B-B14F-4D97-AF65-F5344CB8AC3E}">
        <p14:creationId xmlns:p14="http://schemas.microsoft.com/office/powerpoint/2010/main" val="931100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3F06CD03-362D-2843-BB16-E5A02BA66B89}" type="datetimeFigureOut">
              <a:rPr lang="es-AR" smtClean="0"/>
              <a:t>14/10/24</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C8730584-E8E9-D249-8DA0-398994F3E4AF}" type="slidenum">
              <a:rPr lang="es-AR" smtClean="0"/>
              <a:t>‹Nº›</a:t>
            </a:fld>
            <a:endParaRPr lang="es-AR" dirty="0"/>
          </a:p>
        </p:txBody>
      </p:sp>
    </p:spTree>
    <p:extLst>
      <p:ext uri="{BB962C8B-B14F-4D97-AF65-F5344CB8AC3E}">
        <p14:creationId xmlns:p14="http://schemas.microsoft.com/office/powerpoint/2010/main" val="2695110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51046" y="2279653"/>
            <a:ext cx="4437638" cy="3803649"/>
          </a:xfrm>
        </p:spPr>
        <p:txBody>
          <a:bodyPr anchor="b"/>
          <a:lstStyle>
            <a:lvl1pPr>
              <a:defRPr sz="3376"/>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351046" y="6119286"/>
            <a:ext cx="4437638" cy="2000249"/>
          </a:xfrm>
        </p:spPr>
        <p:txBody>
          <a:bodyPr/>
          <a:lstStyle>
            <a:lvl1pPr marL="0" indent="0">
              <a:buNone/>
              <a:defRPr sz="1350">
                <a:solidFill>
                  <a:schemeClr val="tx1">
                    <a:tint val="82000"/>
                  </a:schemeClr>
                </a:solidFill>
              </a:defRPr>
            </a:lvl1pPr>
            <a:lvl2pPr marL="257266" indent="0">
              <a:buNone/>
              <a:defRPr sz="1125">
                <a:solidFill>
                  <a:schemeClr val="tx1">
                    <a:tint val="82000"/>
                  </a:schemeClr>
                </a:solidFill>
              </a:defRPr>
            </a:lvl2pPr>
            <a:lvl3pPr marL="514533" indent="0">
              <a:buNone/>
              <a:defRPr sz="1013">
                <a:solidFill>
                  <a:schemeClr val="tx1">
                    <a:tint val="82000"/>
                  </a:schemeClr>
                </a:solidFill>
              </a:defRPr>
            </a:lvl3pPr>
            <a:lvl4pPr marL="771799" indent="0">
              <a:buNone/>
              <a:defRPr sz="900">
                <a:solidFill>
                  <a:schemeClr val="tx1">
                    <a:tint val="82000"/>
                  </a:schemeClr>
                </a:solidFill>
              </a:defRPr>
            </a:lvl4pPr>
            <a:lvl5pPr marL="1029066" indent="0">
              <a:buNone/>
              <a:defRPr sz="900">
                <a:solidFill>
                  <a:schemeClr val="tx1">
                    <a:tint val="82000"/>
                  </a:schemeClr>
                </a:solidFill>
              </a:defRPr>
            </a:lvl5pPr>
            <a:lvl6pPr marL="1286332" indent="0">
              <a:buNone/>
              <a:defRPr sz="900">
                <a:solidFill>
                  <a:schemeClr val="tx1">
                    <a:tint val="82000"/>
                  </a:schemeClr>
                </a:solidFill>
              </a:defRPr>
            </a:lvl6pPr>
            <a:lvl7pPr marL="1543599" indent="0">
              <a:buNone/>
              <a:defRPr sz="900">
                <a:solidFill>
                  <a:schemeClr val="tx1">
                    <a:tint val="82000"/>
                  </a:schemeClr>
                </a:solidFill>
              </a:defRPr>
            </a:lvl7pPr>
            <a:lvl8pPr marL="1800865" indent="0">
              <a:buNone/>
              <a:defRPr sz="900">
                <a:solidFill>
                  <a:schemeClr val="tx1">
                    <a:tint val="82000"/>
                  </a:schemeClr>
                </a:solidFill>
              </a:defRPr>
            </a:lvl8pPr>
            <a:lvl9pPr marL="2058132" indent="0">
              <a:buNone/>
              <a:defRPr sz="900">
                <a:solidFill>
                  <a:schemeClr val="tx1">
                    <a:tint val="82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3F06CD03-362D-2843-BB16-E5A02BA66B89}" type="datetimeFigureOut">
              <a:rPr lang="es-AR" smtClean="0"/>
              <a:t>14/10/24</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C8730584-E8E9-D249-8DA0-398994F3E4AF}" type="slidenum">
              <a:rPr lang="es-AR" smtClean="0"/>
              <a:t>‹Nº›</a:t>
            </a:fld>
            <a:endParaRPr lang="es-AR" dirty="0"/>
          </a:p>
        </p:txBody>
      </p:sp>
    </p:spTree>
    <p:extLst>
      <p:ext uri="{BB962C8B-B14F-4D97-AF65-F5344CB8AC3E}">
        <p14:creationId xmlns:p14="http://schemas.microsoft.com/office/powerpoint/2010/main" val="1362491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353725" y="2434167"/>
            <a:ext cx="2186662" cy="5801784"/>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2604701" y="2434167"/>
            <a:ext cx="2186662" cy="5801784"/>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3F06CD03-362D-2843-BB16-E5A02BA66B89}" type="datetimeFigureOut">
              <a:rPr lang="es-AR" smtClean="0"/>
              <a:t>14/10/24</a:t>
            </a:fld>
            <a:endParaRPr lang="es-AR" dirty="0"/>
          </a:p>
        </p:txBody>
      </p:sp>
      <p:sp>
        <p:nvSpPr>
          <p:cNvPr id="6" name="Footer Placeholder 5"/>
          <p:cNvSpPr>
            <a:spLocks noGrp="1"/>
          </p:cNvSpPr>
          <p:nvPr>
            <p:ph type="ftr" sz="quarter" idx="11"/>
          </p:nvPr>
        </p:nvSpPr>
        <p:spPr/>
        <p:txBody>
          <a:bodyPr/>
          <a:lstStyle/>
          <a:p>
            <a:endParaRPr lang="es-AR" dirty="0"/>
          </a:p>
        </p:txBody>
      </p:sp>
      <p:sp>
        <p:nvSpPr>
          <p:cNvPr id="7" name="Slide Number Placeholder 6"/>
          <p:cNvSpPr>
            <a:spLocks noGrp="1"/>
          </p:cNvSpPr>
          <p:nvPr>
            <p:ph type="sldNum" sz="quarter" idx="12"/>
          </p:nvPr>
        </p:nvSpPr>
        <p:spPr/>
        <p:txBody>
          <a:bodyPr/>
          <a:lstStyle/>
          <a:p>
            <a:fld id="{C8730584-E8E9-D249-8DA0-398994F3E4AF}" type="slidenum">
              <a:rPr lang="es-AR" smtClean="0"/>
              <a:t>‹Nº›</a:t>
            </a:fld>
            <a:endParaRPr lang="es-AR" dirty="0"/>
          </a:p>
        </p:txBody>
      </p:sp>
    </p:spTree>
    <p:extLst>
      <p:ext uri="{BB962C8B-B14F-4D97-AF65-F5344CB8AC3E}">
        <p14:creationId xmlns:p14="http://schemas.microsoft.com/office/powerpoint/2010/main" val="1035779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354395" y="486835"/>
            <a:ext cx="4437638" cy="1767417"/>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354396" y="2241551"/>
            <a:ext cx="2176613" cy="1098549"/>
          </a:xfrm>
        </p:spPr>
        <p:txBody>
          <a:bodyPr anchor="b"/>
          <a:lstStyle>
            <a:lvl1pPr marL="0" indent="0">
              <a:buNone/>
              <a:defRPr sz="1350" b="1"/>
            </a:lvl1pPr>
            <a:lvl2pPr marL="257266" indent="0">
              <a:buNone/>
              <a:defRPr sz="1125" b="1"/>
            </a:lvl2pPr>
            <a:lvl3pPr marL="514533" indent="0">
              <a:buNone/>
              <a:defRPr sz="1013" b="1"/>
            </a:lvl3pPr>
            <a:lvl4pPr marL="771799" indent="0">
              <a:buNone/>
              <a:defRPr sz="900" b="1"/>
            </a:lvl4pPr>
            <a:lvl5pPr marL="1029066" indent="0">
              <a:buNone/>
              <a:defRPr sz="900" b="1"/>
            </a:lvl5pPr>
            <a:lvl6pPr marL="1286332" indent="0">
              <a:buNone/>
              <a:defRPr sz="900" b="1"/>
            </a:lvl6pPr>
            <a:lvl7pPr marL="1543599" indent="0">
              <a:buNone/>
              <a:defRPr sz="900" b="1"/>
            </a:lvl7pPr>
            <a:lvl8pPr marL="1800865" indent="0">
              <a:buNone/>
              <a:defRPr sz="900" b="1"/>
            </a:lvl8pPr>
            <a:lvl9pPr marL="2058132" indent="0">
              <a:buNone/>
              <a:defRPr sz="900" b="1"/>
            </a:lvl9pPr>
          </a:lstStyle>
          <a:p>
            <a:pPr lvl="0"/>
            <a:r>
              <a:rPr lang="es-MX"/>
              <a:t>Haga clic para modificar los estilos de texto del patrón</a:t>
            </a:r>
          </a:p>
        </p:txBody>
      </p:sp>
      <p:sp>
        <p:nvSpPr>
          <p:cNvPr id="4" name="Content Placeholder 3"/>
          <p:cNvSpPr>
            <a:spLocks noGrp="1"/>
          </p:cNvSpPr>
          <p:nvPr>
            <p:ph sz="half" idx="2"/>
          </p:nvPr>
        </p:nvSpPr>
        <p:spPr>
          <a:xfrm>
            <a:off x="354396" y="3340100"/>
            <a:ext cx="2176613" cy="4912784"/>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2604701" y="2241551"/>
            <a:ext cx="2187333" cy="1098549"/>
          </a:xfrm>
        </p:spPr>
        <p:txBody>
          <a:bodyPr anchor="b"/>
          <a:lstStyle>
            <a:lvl1pPr marL="0" indent="0">
              <a:buNone/>
              <a:defRPr sz="1350" b="1"/>
            </a:lvl1pPr>
            <a:lvl2pPr marL="257266" indent="0">
              <a:buNone/>
              <a:defRPr sz="1125" b="1"/>
            </a:lvl2pPr>
            <a:lvl3pPr marL="514533" indent="0">
              <a:buNone/>
              <a:defRPr sz="1013" b="1"/>
            </a:lvl3pPr>
            <a:lvl4pPr marL="771799" indent="0">
              <a:buNone/>
              <a:defRPr sz="900" b="1"/>
            </a:lvl4pPr>
            <a:lvl5pPr marL="1029066" indent="0">
              <a:buNone/>
              <a:defRPr sz="900" b="1"/>
            </a:lvl5pPr>
            <a:lvl6pPr marL="1286332" indent="0">
              <a:buNone/>
              <a:defRPr sz="900" b="1"/>
            </a:lvl6pPr>
            <a:lvl7pPr marL="1543599" indent="0">
              <a:buNone/>
              <a:defRPr sz="900" b="1"/>
            </a:lvl7pPr>
            <a:lvl8pPr marL="1800865" indent="0">
              <a:buNone/>
              <a:defRPr sz="900" b="1"/>
            </a:lvl8pPr>
            <a:lvl9pPr marL="2058132" indent="0">
              <a:buNone/>
              <a:defRPr sz="900" b="1"/>
            </a:lvl9pPr>
          </a:lstStyle>
          <a:p>
            <a:pPr lvl="0"/>
            <a:r>
              <a:rPr lang="es-MX"/>
              <a:t>Haga clic para modificar los estilos de texto del patrón</a:t>
            </a:r>
          </a:p>
        </p:txBody>
      </p:sp>
      <p:sp>
        <p:nvSpPr>
          <p:cNvPr id="6" name="Content Placeholder 5"/>
          <p:cNvSpPr>
            <a:spLocks noGrp="1"/>
          </p:cNvSpPr>
          <p:nvPr>
            <p:ph sz="quarter" idx="4"/>
          </p:nvPr>
        </p:nvSpPr>
        <p:spPr>
          <a:xfrm>
            <a:off x="2604701" y="3340100"/>
            <a:ext cx="2187333" cy="4912784"/>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3F06CD03-362D-2843-BB16-E5A02BA66B89}" type="datetimeFigureOut">
              <a:rPr lang="es-AR" smtClean="0"/>
              <a:t>14/10/24</a:t>
            </a:fld>
            <a:endParaRPr lang="es-AR" dirty="0"/>
          </a:p>
        </p:txBody>
      </p:sp>
      <p:sp>
        <p:nvSpPr>
          <p:cNvPr id="8" name="Footer Placeholder 7"/>
          <p:cNvSpPr>
            <a:spLocks noGrp="1"/>
          </p:cNvSpPr>
          <p:nvPr>
            <p:ph type="ftr" sz="quarter" idx="11"/>
          </p:nvPr>
        </p:nvSpPr>
        <p:spPr/>
        <p:txBody>
          <a:bodyPr/>
          <a:lstStyle/>
          <a:p>
            <a:endParaRPr lang="es-AR" dirty="0"/>
          </a:p>
        </p:txBody>
      </p:sp>
      <p:sp>
        <p:nvSpPr>
          <p:cNvPr id="9" name="Slide Number Placeholder 8"/>
          <p:cNvSpPr>
            <a:spLocks noGrp="1"/>
          </p:cNvSpPr>
          <p:nvPr>
            <p:ph type="sldNum" sz="quarter" idx="12"/>
          </p:nvPr>
        </p:nvSpPr>
        <p:spPr/>
        <p:txBody>
          <a:bodyPr/>
          <a:lstStyle/>
          <a:p>
            <a:fld id="{C8730584-E8E9-D249-8DA0-398994F3E4AF}" type="slidenum">
              <a:rPr lang="es-AR" smtClean="0"/>
              <a:t>‹Nº›</a:t>
            </a:fld>
            <a:endParaRPr lang="es-AR" dirty="0"/>
          </a:p>
        </p:txBody>
      </p:sp>
    </p:spTree>
    <p:extLst>
      <p:ext uri="{BB962C8B-B14F-4D97-AF65-F5344CB8AC3E}">
        <p14:creationId xmlns:p14="http://schemas.microsoft.com/office/powerpoint/2010/main" val="4035809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3F06CD03-362D-2843-BB16-E5A02BA66B89}" type="datetimeFigureOut">
              <a:rPr lang="es-AR" smtClean="0"/>
              <a:t>14/10/24</a:t>
            </a:fld>
            <a:endParaRPr lang="es-AR" dirty="0"/>
          </a:p>
        </p:txBody>
      </p:sp>
      <p:sp>
        <p:nvSpPr>
          <p:cNvPr id="4" name="Footer Placeholder 3"/>
          <p:cNvSpPr>
            <a:spLocks noGrp="1"/>
          </p:cNvSpPr>
          <p:nvPr>
            <p:ph type="ftr" sz="quarter" idx="11"/>
          </p:nvPr>
        </p:nvSpPr>
        <p:spPr/>
        <p:txBody>
          <a:bodyPr/>
          <a:lstStyle/>
          <a:p>
            <a:endParaRPr lang="es-AR" dirty="0"/>
          </a:p>
        </p:txBody>
      </p:sp>
      <p:sp>
        <p:nvSpPr>
          <p:cNvPr id="5" name="Slide Number Placeholder 4"/>
          <p:cNvSpPr>
            <a:spLocks noGrp="1"/>
          </p:cNvSpPr>
          <p:nvPr>
            <p:ph type="sldNum" sz="quarter" idx="12"/>
          </p:nvPr>
        </p:nvSpPr>
        <p:spPr/>
        <p:txBody>
          <a:bodyPr/>
          <a:lstStyle/>
          <a:p>
            <a:fld id="{C8730584-E8E9-D249-8DA0-398994F3E4AF}" type="slidenum">
              <a:rPr lang="es-AR" smtClean="0"/>
              <a:t>‹Nº›</a:t>
            </a:fld>
            <a:endParaRPr lang="es-AR" dirty="0"/>
          </a:p>
        </p:txBody>
      </p:sp>
    </p:spTree>
    <p:extLst>
      <p:ext uri="{BB962C8B-B14F-4D97-AF65-F5344CB8AC3E}">
        <p14:creationId xmlns:p14="http://schemas.microsoft.com/office/powerpoint/2010/main" val="235364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6CD03-362D-2843-BB16-E5A02BA66B89}" type="datetimeFigureOut">
              <a:rPr lang="es-AR" smtClean="0"/>
              <a:t>14/10/24</a:t>
            </a:fld>
            <a:endParaRPr lang="es-AR" dirty="0"/>
          </a:p>
        </p:txBody>
      </p:sp>
      <p:sp>
        <p:nvSpPr>
          <p:cNvPr id="3" name="Footer Placeholder 2"/>
          <p:cNvSpPr>
            <a:spLocks noGrp="1"/>
          </p:cNvSpPr>
          <p:nvPr>
            <p:ph type="ftr" sz="quarter" idx="11"/>
          </p:nvPr>
        </p:nvSpPr>
        <p:spPr/>
        <p:txBody>
          <a:bodyPr/>
          <a:lstStyle/>
          <a:p>
            <a:endParaRPr lang="es-AR" dirty="0"/>
          </a:p>
        </p:txBody>
      </p:sp>
      <p:sp>
        <p:nvSpPr>
          <p:cNvPr id="4" name="Slide Number Placeholder 3"/>
          <p:cNvSpPr>
            <a:spLocks noGrp="1"/>
          </p:cNvSpPr>
          <p:nvPr>
            <p:ph type="sldNum" sz="quarter" idx="12"/>
          </p:nvPr>
        </p:nvSpPr>
        <p:spPr/>
        <p:txBody>
          <a:bodyPr/>
          <a:lstStyle/>
          <a:p>
            <a:fld id="{C8730584-E8E9-D249-8DA0-398994F3E4AF}" type="slidenum">
              <a:rPr lang="es-AR" smtClean="0"/>
              <a:t>‹Nº›</a:t>
            </a:fld>
            <a:endParaRPr lang="es-AR" dirty="0"/>
          </a:p>
        </p:txBody>
      </p:sp>
    </p:spTree>
    <p:extLst>
      <p:ext uri="{BB962C8B-B14F-4D97-AF65-F5344CB8AC3E}">
        <p14:creationId xmlns:p14="http://schemas.microsoft.com/office/powerpoint/2010/main" val="2161504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54395" y="609600"/>
            <a:ext cx="1659425" cy="2133600"/>
          </a:xfrm>
        </p:spPr>
        <p:txBody>
          <a:bodyPr anchor="b"/>
          <a:lstStyle>
            <a:lvl1pPr>
              <a:defRPr sz="1801"/>
            </a:lvl1pPr>
          </a:lstStyle>
          <a:p>
            <a:r>
              <a:rPr lang="es-MX"/>
              <a:t>Haz clic para modificar el estilo de título del patrón</a:t>
            </a:r>
            <a:endParaRPr lang="en-US" dirty="0"/>
          </a:p>
        </p:txBody>
      </p:sp>
      <p:sp>
        <p:nvSpPr>
          <p:cNvPr id="3" name="Content Placeholder 2"/>
          <p:cNvSpPr>
            <a:spLocks noGrp="1"/>
          </p:cNvSpPr>
          <p:nvPr>
            <p:ph idx="1"/>
          </p:nvPr>
        </p:nvSpPr>
        <p:spPr>
          <a:xfrm>
            <a:off x="2187332" y="1316568"/>
            <a:ext cx="2604701" cy="6498167"/>
          </a:xfrm>
        </p:spPr>
        <p:txBody>
          <a:bodyPr/>
          <a:lstStyle>
            <a:lvl1pPr>
              <a:defRPr sz="1801"/>
            </a:lvl1pPr>
            <a:lvl2pPr>
              <a:defRPr sz="1576"/>
            </a:lvl2pPr>
            <a:lvl3pPr>
              <a:defRPr sz="1350"/>
            </a:lvl3pPr>
            <a:lvl4pPr>
              <a:defRPr sz="1125"/>
            </a:lvl4pPr>
            <a:lvl5pPr>
              <a:defRPr sz="1125"/>
            </a:lvl5pPr>
            <a:lvl6pPr>
              <a:defRPr sz="1125"/>
            </a:lvl6pPr>
            <a:lvl7pPr>
              <a:defRPr sz="1125"/>
            </a:lvl7pPr>
            <a:lvl8pPr>
              <a:defRPr sz="1125"/>
            </a:lvl8pPr>
            <a:lvl9pPr>
              <a:defRPr sz="1125"/>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354395" y="2743200"/>
            <a:ext cx="1659425" cy="5082117"/>
          </a:xfrm>
        </p:spPr>
        <p:txBody>
          <a:bodyPr/>
          <a:lstStyle>
            <a:lvl1pPr marL="0" indent="0">
              <a:buNone/>
              <a:defRPr sz="900"/>
            </a:lvl1pPr>
            <a:lvl2pPr marL="257266" indent="0">
              <a:buNone/>
              <a:defRPr sz="788"/>
            </a:lvl2pPr>
            <a:lvl3pPr marL="514533" indent="0">
              <a:buNone/>
              <a:defRPr sz="675"/>
            </a:lvl3pPr>
            <a:lvl4pPr marL="771799" indent="0">
              <a:buNone/>
              <a:defRPr sz="563"/>
            </a:lvl4pPr>
            <a:lvl5pPr marL="1029066" indent="0">
              <a:buNone/>
              <a:defRPr sz="563"/>
            </a:lvl5pPr>
            <a:lvl6pPr marL="1286332" indent="0">
              <a:buNone/>
              <a:defRPr sz="563"/>
            </a:lvl6pPr>
            <a:lvl7pPr marL="1543599" indent="0">
              <a:buNone/>
              <a:defRPr sz="563"/>
            </a:lvl7pPr>
            <a:lvl8pPr marL="1800865" indent="0">
              <a:buNone/>
              <a:defRPr sz="563"/>
            </a:lvl8pPr>
            <a:lvl9pPr marL="2058132" indent="0">
              <a:buNone/>
              <a:defRPr sz="563"/>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3F06CD03-362D-2843-BB16-E5A02BA66B89}" type="datetimeFigureOut">
              <a:rPr lang="es-AR" smtClean="0"/>
              <a:t>14/10/24</a:t>
            </a:fld>
            <a:endParaRPr lang="es-AR" dirty="0"/>
          </a:p>
        </p:txBody>
      </p:sp>
      <p:sp>
        <p:nvSpPr>
          <p:cNvPr id="6" name="Footer Placeholder 5"/>
          <p:cNvSpPr>
            <a:spLocks noGrp="1"/>
          </p:cNvSpPr>
          <p:nvPr>
            <p:ph type="ftr" sz="quarter" idx="11"/>
          </p:nvPr>
        </p:nvSpPr>
        <p:spPr/>
        <p:txBody>
          <a:bodyPr/>
          <a:lstStyle/>
          <a:p>
            <a:endParaRPr lang="es-AR" dirty="0"/>
          </a:p>
        </p:txBody>
      </p:sp>
      <p:sp>
        <p:nvSpPr>
          <p:cNvPr id="7" name="Slide Number Placeholder 6"/>
          <p:cNvSpPr>
            <a:spLocks noGrp="1"/>
          </p:cNvSpPr>
          <p:nvPr>
            <p:ph type="sldNum" sz="quarter" idx="12"/>
          </p:nvPr>
        </p:nvSpPr>
        <p:spPr/>
        <p:txBody>
          <a:bodyPr/>
          <a:lstStyle/>
          <a:p>
            <a:fld id="{C8730584-E8E9-D249-8DA0-398994F3E4AF}" type="slidenum">
              <a:rPr lang="es-AR" smtClean="0"/>
              <a:t>‹Nº›</a:t>
            </a:fld>
            <a:endParaRPr lang="es-AR" dirty="0"/>
          </a:p>
        </p:txBody>
      </p:sp>
    </p:spTree>
    <p:extLst>
      <p:ext uri="{BB962C8B-B14F-4D97-AF65-F5344CB8AC3E}">
        <p14:creationId xmlns:p14="http://schemas.microsoft.com/office/powerpoint/2010/main" val="654718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54395" y="609600"/>
            <a:ext cx="1659425" cy="2133600"/>
          </a:xfrm>
        </p:spPr>
        <p:txBody>
          <a:bodyPr anchor="b"/>
          <a:lstStyle>
            <a:lvl1pPr>
              <a:defRPr sz="1801"/>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2187332" y="1316568"/>
            <a:ext cx="2604701" cy="6498167"/>
          </a:xfrm>
        </p:spPr>
        <p:txBody>
          <a:bodyPr anchor="t"/>
          <a:lstStyle>
            <a:lvl1pPr marL="0" indent="0">
              <a:buNone/>
              <a:defRPr sz="1801"/>
            </a:lvl1pPr>
            <a:lvl2pPr marL="257266" indent="0">
              <a:buNone/>
              <a:defRPr sz="1576"/>
            </a:lvl2pPr>
            <a:lvl3pPr marL="514533" indent="0">
              <a:buNone/>
              <a:defRPr sz="1350"/>
            </a:lvl3pPr>
            <a:lvl4pPr marL="771799" indent="0">
              <a:buNone/>
              <a:defRPr sz="1125"/>
            </a:lvl4pPr>
            <a:lvl5pPr marL="1029066" indent="0">
              <a:buNone/>
              <a:defRPr sz="1125"/>
            </a:lvl5pPr>
            <a:lvl6pPr marL="1286332" indent="0">
              <a:buNone/>
              <a:defRPr sz="1125"/>
            </a:lvl6pPr>
            <a:lvl7pPr marL="1543599" indent="0">
              <a:buNone/>
              <a:defRPr sz="1125"/>
            </a:lvl7pPr>
            <a:lvl8pPr marL="1800865" indent="0">
              <a:buNone/>
              <a:defRPr sz="1125"/>
            </a:lvl8pPr>
            <a:lvl9pPr marL="2058132" indent="0">
              <a:buNone/>
              <a:defRPr sz="1125"/>
            </a:lvl9pPr>
          </a:lstStyle>
          <a:p>
            <a:r>
              <a:rPr lang="es-MX"/>
              <a:t>Haz clic en el icono para agregar una imagen</a:t>
            </a:r>
            <a:endParaRPr lang="en-US" dirty="0"/>
          </a:p>
        </p:txBody>
      </p:sp>
      <p:sp>
        <p:nvSpPr>
          <p:cNvPr id="4" name="Text Placeholder 3"/>
          <p:cNvSpPr>
            <a:spLocks noGrp="1"/>
          </p:cNvSpPr>
          <p:nvPr>
            <p:ph type="body" sz="half" idx="2"/>
          </p:nvPr>
        </p:nvSpPr>
        <p:spPr>
          <a:xfrm>
            <a:off x="354395" y="2743200"/>
            <a:ext cx="1659425" cy="5082117"/>
          </a:xfrm>
        </p:spPr>
        <p:txBody>
          <a:bodyPr/>
          <a:lstStyle>
            <a:lvl1pPr marL="0" indent="0">
              <a:buNone/>
              <a:defRPr sz="900"/>
            </a:lvl1pPr>
            <a:lvl2pPr marL="257266" indent="0">
              <a:buNone/>
              <a:defRPr sz="788"/>
            </a:lvl2pPr>
            <a:lvl3pPr marL="514533" indent="0">
              <a:buNone/>
              <a:defRPr sz="675"/>
            </a:lvl3pPr>
            <a:lvl4pPr marL="771799" indent="0">
              <a:buNone/>
              <a:defRPr sz="563"/>
            </a:lvl4pPr>
            <a:lvl5pPr marL="1029066" indent="0">
              <a:buNone/>
              <a:defRPr sz="563"/>
            </a:lvl5pPr>
            <a:lvl6pPr marL="1286332" indent="0">
              <a:buNone/>
              <a:defRPr sz="563"/>
            </a:lvl6pPr>
            <a:lvl7pPr marL="1543599" indent="0">
              <a:buNone/>
              <a:defRPr sz="563"/>
            </a:lvl7pPr>
            <a:lvl8pPr marL="1800865" indent="0">
              <a:buNone/>
              <a:defRPr sz="563"/>
            </a:lvl8pPr>
            <a:lvl9pPr marL="2058132" indent="0">
              <a:buNone/>
              <a:defRPr sz="563"/>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3F06CD03-362D-2843-BB16-E5A02BA66B89}" type="datetimeFigureOut">
              <a:rPr lang="es-AR" smtClean="0"/>
              <a:t>14/10/24</a:t>
            </a:fld>
            <a:endParaRPr lang="es-AR" dirty="0"/>
          </a:p>
        </p:txBody>
      </p:sp>
      <p:sp>
        <p:nvSpPr>
          <p:cNvPr id="6" name="Footer Placeholder 5"/>
          <p:cNvSpPr>
            <a:spLocks noGrp="1"/>
          </p:cNvSpPr>
          <p:nvPr>
            <p:ph type="ftr" sz="quarter" idx="11"/>
          </p:nvPr>
        </p:nvSpPr>
        <p:spPr/>
        <p:txBody>
          <a:bodyPr/>
          <a:lstStyle/>
          <a:p>
            <a:endParaRPr lang="es-AR" dirty="0"/>
          </a:p>
        </p:txBody>
      </p:sp>
      <p:sp>
        <p:nvSpPr>
          <p:cNvPr id="7" name="Slide Number Placeholder 6"/>
          <p:cNvSpPr>
            <a:spLocks noGrp="1"/>
          </p:cNvSpPr>
          <p:nvPr>
            <p:ph type="sldNum" sz="quarter" idx="12"/>
          </p:nvPr>
        </p:nvSpPr>
        <p:spPr/>
        <p:txBody>
          <a:bodyPr/>
          <a:lstStyle/>
          <a:p>
            <a:fld id="{C8730584-E8E9-D249-8DA0-398994F3E4AF}" type="slidenum">
              <a:rPr lang="es-AR" smtClean="0"/>
              <a:t>‹Nº›</a:t>
            </a:fld>
            <a:endParaRPr lang="es-AR" dirty="0"/>
          </a:p>
        </p:txBody>
      </p:sp>
    </p:spTree>
    <p:extLst>
      <p:ext uri="{BB962C8B-B14F-4D97-AF65-F5344CB8AC3E}">
        <p14:creationId xmlns:p14="http://schemas.microsoft.com/office/powerpoint/2010/main" val="1994986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725" y="486835"/>
            <a:ext cx="4437638" cy="1767417"/>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353725" y="2434167"/>
            <a:ext cx="4437638" cy="5801784"/>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353725" y="8475136"/>
            <a:ext cx="1157645" cy="486833"/>
          </a:xfrm>
          <a:prstGeom prst="rect">
            <a:avLst/>
          </a:prstGeom>
        </p:spPr>
        <p:txBody>
          <a:bodyPr vert="horz" lIns="91440" tIns="45720" rIns="91440" bIns="45720" rtlCol="0" anchor="ctr"/>
          <a:lstStyle>
            <a:lvl1pPr algn="l">
              <a:defRPr sz="675">
                <a:solidFill>
                  <a:schemeClr val="tx1">
                    <a:tint val="82000"/>
                  </a:schemeClr>
                </a:solidFill>
              </a:defRPr>
            </a:lvl1pPr>
          </a:lstStyle>
          <a:p>
            <a:fld id="{3F06CD03-362D-2843-BB16-E5A02BA66B89}" type="datetimeFigureOut">
              <a:rPr lang="es-AR" smtClean="0"/>
              <a:t>14/10/24</a:t>
            </a:fld>
            <a:endParaRPr lang="es-AR" dirty="0"/>
          </a:p>
        </p:txBody>
      </p:sp>
      <p:sp>
        <p:nvSpPr>
          <p:cNvPr id="5" name="Footer Placeholder 4"/>
          <p:cNvSpPr>
            <a:spLocks noGrp="1"/>
          </p:cNvSpPr>
          <p:nvPr>
            <p:ph type="ftr" sz="quarter" idx="3"/>
          </p:nvPr>
        </p:nvSpPr>
        <p:spPr>
          <a:xfrm>
            <a:off x="1704311" y="8475136"/>
            <a:ext cx="1736467" cy="486833"/>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es-AR" dirty="0"/>
          </a:p>
        </p:txBody>
      </p:sp>
      <p:sp>
        <p:nvSpPr>
          <p:cNvPr id="6" name="Slide Number Placeholder 5"/>
          <p:cNvSpPr>
            <a:spLocks noGrp="1"/>
          </p:cNvSpPr>
          <p:nvPr>
            <p:ph type="sldNum" sz="quarter" idx="4"/>
          </p:nvPr>
        </p:nvSpPr>
        <p:spPr>
          <a:xfrm>
            <a:off x="3633718" y="8475136"/>
            <a:ext cx="1157645" cy="486833"/>
          </a:xfrm>
          <a:prstGeom prst="rect">
            <a:avLst/>
          </a:prstGeom>
        </p:spPr>
        <p:txBody>
          <a:bodyPr vert="horz" lIns="91440" tIns="45720" rIns="91440" bIns="45720" rtlCol="0" anchor="ctr"/>
          <a:lstStyle>
            <a:lvl1pPr algn="r">
              <a:defRPr sz="675">
                <a:solidFill>
                  <a:schemeClr val="tx1">
                    <a:tint val="82000"/>
                  </a:schemeClr>
                </a:solidFill>
              </a:defRPr>
            </a:lvl1pPr>
          </a:lstStyle>
          <a:p>
            <a:fld id="{C8730584-E8E9-D249-8DA0-398994F3E4AF}" type="slidenum">
              <a:rPr lang="es-AR" smtClean="0"/>
              <a:t>‹Nº›</a:t>
            </a:fld>
            <a:endParaRPr lang="es-AR" dirty="0"/>
          </a:p>
        </p:txBody>
      </p:sp>
    </p:spTree>
    <p:extLst>
      <p:ext uri="{BB962C8B-B14F-4D97-AF65-F5344CB8AC3E}">
        <p14:creationId xmlns:p14="http://schemas.microsoft.com/office/powerpoint/2010/main" val="3619966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14533" rtl="0" eaLnBrk="1" latinLnBrk="0" hangingPunct="1">
        <a:lnSpc>
          <a:spcPct val="90000"/>
        </a:lnSpc>
        <a:spcBef>
          <a:spcPct val="0"/>
        </a:spcBef>
        <a:buNone/>
        <a:defRPr sz="2476" kern="1200">
          <a:solidFill>
            <a:schemeClr val="tx1"/>
          </a:solidFill>
          <a:latin typeface="+mj-lt"/>
          <a:ea typeface="+mj-ea"/>
          <a:cs typeface="+mj-cs"/>
        </a:defRPr>
      </a:lvl1pPr>
    </p:titleStyle>
    <p:bodyStyle>
      <a:lvl1pPr marL="128633" indent="-128633" algn="l" defTabSz="514533" rtl="0" eaLnBrk="1" latinLnBrk="0" hangingPunct="1">
        <a:lnSpc>
          <a:spcPct val="90000"/>
        </a:lnSpc>
        <a:spcBef>
          <a:spcPts val="563"/>
        </a:spcBef>
        <a:buFont typeface="Arial" panose="020B0604020202020204" pitchFamily="34" charset="0"/>
        <a:buChar char="•"/>
        <a:defRPr sz="1576" kern="1200">
          <a:solidFill>
            <a:schemeClr val="tx1"/>
          </a:solidFill>
          <a:latin typeface="+mn-lt"/>
          <a:ea typeface="+mn-ea"/>
          <a:cs typeface="+mn-cs"/>
        </a:defRPr>
      </a:lvl1pPr>
      <a:lvl2pPr marL="385900" indent="-128633" algn="l" defTabSz="514533"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3166" indent="-128633" algn="l" defTabSz="514533"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433" indent="-128633" algn="l" defTabSz="5145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699" indent="-128633" algn="l" defTabSz="5145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965" indent="-128633" algn="l" defTabSz="5145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2232" indent="-128633" algn="l" defTabSz="5145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9498" indent="-128633" algn="l" defTabSz="5145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6765" indent="-128633" algn="l" defTabSz="5145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533" rtl="0" eaLnBrk="1" latinLnBrk="0" hangingPunct="1">
        <a:defRPr sz="1013" kern="1200">
          <a:solidFill>
            <a:schemeClr val="tx1"/>
          </a:solidFill>
          <a:latin typeface="+mn-lt"/>
          <a:ea typeface="+mn-ea"/>
          <a:cs typeface="+mn-cs"/>
        </a:defRPr>
      </a:lvl1pPr>
      <a:lvl2pPr marL="257266" algn="l" defTabSz="514533" rtl="0" eaLnBrk="1" latinLnBrk="0" hangingPunct="1">
        <a:defRPr sz="1013" kern="1200">
          <a:solidFill>
            <a:schemeClr val="tx1"/>
          </a:solidFill>
          <a:latin typeface="+mn-lt"/>
          <a:ea typeface="+mn-ea"/>
          <a:cs typeface="+mn-cs"/>
        </a:defRPr>
      </a:lvl2pPr>
      <a:lvl3pPr marL="514533" algn="l" defTabSz="514533" rtl="0" eaLnBrk="1" latinLnBrk="0" hangingPunct="1">
        <a:defRPr sz="1013" kern="1200">
          <a:solidFill>
            <a:schemeClr val="tx1"/>
          </a:solidFill>
          <a:latin typeface="+mn-lt"/>
          <a:ea typeface="+mn-ea"/>
          <a:cs typeface="+mn-cs"/>
        </a:defRPr>
      </a:lvl3pPr>
      <a:lvl4pPr marL="771799" algn="l" defTabSz="514533" rtl="0" eaLnBrk="1" latinLnBrk="0" hangingPunct="1">
        <a:defRPr sz="1013" kern="1200">
          <a:solidFill>
            <a:schemeClr val="tx1"/>
          </a:solidFill>
          <a:latin typeface="+mn-lt"/>
          <a:ea typeface="+mn-ea"/>
          <a:cs typeface="+mn-cs"/>
        </a:defRPr>
      </a:lvl4pPr>
      <a:lvl5pPr marL="1029066" algn="l" defTabSz="514533" rtl="0" eaLnBrk="1" latinLnBrk="0" hangingPunct="1">
        <a:defRPr sz="1013" kern="1200">
          <a:solidFill>
            <a:schemeClr val="tx1"/>
          </a:solidFill>
          <a:latin typeface="+mn-lt"/>
          <a:ea typeface="+mn-ea"/>
          <a:cs typeface="+mn-cs"/>
        </a:defRPr>
      </a:lvl5pPr>
      <a:lvl6pPr marL="1286332" algn="l" defTabSz="514533" rtl="0" eaLnBrk="1" latinLnBrk="0" hangingPunct="1">
        <a:defRPr sz="1013" kern="1200">
          <a:solidFill>
            <a:schemeClr val="tx1"/>
          </a:solidFill>
          <a:latin typeface="+mn-lt"/>
          <a:ea typeface="+mn-ea"/>
          <a:cs typeface="+mn-cs"/>
        </a:defRPr>
      </a:lvl6pPr>
      <a:lvl7pPr marL="1543599" algn="l" defTabSz="514533" rtl="0" eaLnBrk="1" latinLnBrk="0" hangingPunct="1">
        <a:defRPr sz="1013" kern="1200">
          <a:solidFill>
            <a:schemeClr val="tx1"/>
          </a:solidFill>
          <a:latin typeface="+mn-lt"/>
          <a:ea typeface="+mn-ea"/>
          <a:cs typeface="+mn-cs"/>
        </a:defRPr>
      </a:lvl7pPr>
      <a:lvl8pPr marL="1800865" algn="l" defTabSz="514533" rtl="0" eaLnBrk="1" latinLnBrk="0" hangingPunct="1">
        <a:defRPr sz="1013" kern="1200">
          <a:solidFill>
            <a:schemeClr val="tx1"/>
          </a:solidFill>
          <a:latin typeface="+mn-lt"/>
          <a:ea typeface="+mn-ea"/>
          <a:cs typeface="+mn-cs"/>
        </a:defRPr>
      </a:lvl8pPr>
      <a:lvl9pPr marL="2058132" algn="l" defTabSz="514533"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lumOff val="5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9F3401-4396-E6F7-C4EA-36F144F2C933}"/>
              </a:ext>
            </a:extLst>
          </p:cNvPr>
          <p:cNvSpPr>
            <a:spLocks noGrp="1"/>
          </p:cNvSpPr>
          <p:nvPr>
            <p:ph type="ctrTitle"/>
          </p:nvPr>
        </p:nvSpPr>
        <p:spPr>
          <a:xfrm>
            <a:off x="0" y="100395"/>
            <a:ext cx="3876675" cy="618435"/>
          </a:xfrm>
          <a:solidFill>
            <a:schemeClr val="tx2">
              <a:lumMod val="25000"/>
              <a:lumOff val="75000"/>
            </a:schemeClr>
          </a:solidFill>
          <a:ln w="22225">
            <a:solidFill>
              <a:schemeClr val="accent1">
                <a:shade val="15000"/>
              </a:schemeClr>
            </a:solidFill>
          </a:ln>
        </p:spPr>
        <p:txBody>
          <a:bodyPr anchor="ctr">
            <a:normAutofit/>
          </a:bodyPr>
          <a:lstStyle/>
          <a:p>
            <a:r>
              <a:rPr lang="es-AR" sz="1200" b="1" dirty="0">
                <a:solidFill>
                  <a:srgbClr val="222222"/>
                </a:solidFill>
                <a:latin typeface="Arial" panose="020B0604020202020204" pitchFamily="34" charset="0"/>
              </a:rPr>
              <a:t>EMPIEMAS PLEURALES EN EL HOSPITAL </a:t>
            </a:r>
            <a:br>
              <a:rPr lang="es-AR" sz="1200" b="1" dirty="0">
                <a:solidFill>
                  <a:srgbClr val="222222"/>
                </a:solidFill>
                <a:latin typeface="Arial" panose="020B0604020202020204" pitchFamily="34" charset="0"/>
              </a:rPr>
            </a:br>
            <a:r>
              <a:rPr lang="es-AR" sz="1200" b="1" dirty="0">
                <a:solidFill>
                  <a:srgbClr val="222222"/>
                </a:solidFill>
                <a:latin typeface="Arial" panose="020B0604020202020204" pitchFamily="34" charset="0"/>
              </a:rPr>
              <a:t>DONACION SANTOJANNI </a:t>
            </a:r>
            <a:br>
              <a:rPr lang="es-AR" sz="1200" b="1" dirty="0">
                <a:solidFill>
                  <a:srgbClr val="222222"/>
                </a:solidFill>
                <a:latin typeface="Arial" panose="020B0604020202020204" pitchFamily="34" charset="0"/>
              </a:rPr>
            </a:br>
            <a:r>
              <a:rPr lang="es-AR" sz="1200" b="1" dirty="0">
                <a:solidFill>
                  <a:srgbClr val="222222"/>
                </a:solidFill>
                <a:latin typeface="Arial" panose="020B0604020202020204" pitchFamily="34" charset="0"/>
              </a:rPr>
              <a:t>REVISION DE 4 AÑOS</a:t>
            </a:r>
            <a:endParaRPr lang="es-AR" sz="1200" b="1" dirty="0"/>
          </a:p>
        </p:txBody>
      </p:sp>
      <p:sp>
        <p:nvSpPr>
          <p:cNvPr id="3" name="Subtítulo 2">
            <a:extLst>
              <a:ext uri="{FF2B5EF4-FFF2-40B4-BE49-F238E27FC236}">
                <a16:creationId xmlns:a16="http://schemas.microsoft.com/office/drawing/2014/main" id="{7482E920-D880-F6B6-4232-0427FF59D80F}"/>
              </a:ext>
            </a:extLst>
          </p:cNvPr>
          <p:cNvSpPr>
            <a:spLocks noGrp="1"/>
          </p:cNvSpPr>
          <p:nvPr>
            <p:ph type="subTitle" idx="1"/>
          </p:nvPr>
        </p:nvSpPr>
        <p:spPr>
          <a:xfrm>
            <a:off x="0" y="828675"/>
            <a:ext cx="3876675" cy="8315325"/>
          </a:xfrm>
          <a:solidFill>
            <a:schemeClr val="tx2">
              <a:lumMod val="25000"/>
              <a:lumOff val="75000"/>
            </a:schemeClr>
          </a:solidFill>
          <a:ln w="22225">
            <a:solidFill>
              <a:schemeClr val="tx1"/>
            </a:solidFill>
          </a:ln>
        </p:spPr>
        <p:txBody>
          <a:bodyPr>
            <a:noAutofit/>
          </a:bodyPr>
          <a:lstStyle/>
          <a:p>
            <a:pPr algn="just"/>
            <a:r>
              <a:rPr lang="es-AR" sz="1000" b="1" kern="100" dirty="0">
                <a:effectLst/>
                <a:latin typeface="Arial" panose="020B0604020202020204" pitchFamily="34" charset="0"/>
                <a:ea typeface="Aptos" panose="020B0004020202020204" pitchFamily="34" charset="0"/>
                <a:cs typeface="Arial" panose="020B0604020202020204" pitchFamily="34" charset="0"/>
              </a:rPr>
              <a:t>AUTORES:</a:t>
            </a:r>
            <a:r>
              <a:rPr lang="es-AR" sz="1000" kern="100" dirty="0">
                <a:effectLst/>
                <a:latin typeface="Arial" panose="020B0604020202020204" pitchFamily="34" charset="0"/>
                <a:ea typeface="Aptos" panose="020B0004020202020204" pitchFamily="34" charset="0"/>
                <a:cs typeface="Arial" panose="020B0604020202020204" pitchFamily="34" charset="0"/>
              </a:rPr>
              <a:t> Virginia Scarano, Loreley Toresan, Valeria Garralda, Pedro Fullone. </a:t>
            </a:r>
          </a:p>
          <a:p>
            <a:pPr algn="just"/>
            <a:r>
              <a:rPr lang="es-AR" sz="1000" b="1" kern="100" dirty="0">
                <a:effectLst/>
                <a:latin typeface="Arial" panose="020B0604020202020204" pitchFamily="34" charset="0"/>
                <a:ea typeface="Aptos" panose="020B0004020202020204" pitchFamily="34" charset="0"/>
                <a:cs typeface="Arial" panose="020B0604020202020204" pitchFamily="34" charset="0"/>
              </a:rPr>
              <a:t>INTRODUCCIÓN:</a:t>
            </a:r>
            <a:endParaRPr lang="es-AR" sz="1000" kern="100" dirty="0">
              <a:effectLst/>
              <a:latin typeface="Arial" panose="020B0604020202020204" pitchFamily="34" charset="0"/>
              <a:ea typeface="Aptos" panose="020B0004020202020204" pitchFamily="34" charset="0"/>
              <a:cs typeface="Arial" panose="020B0604020202020204" pitchFamily="34" charset="0"/>
            </a:endParaRPr>
          </a:p>
          <a:p>
            <a:pPr algn="just"/>
            <a:r>
              <a:rPr lang="es-AR"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neumonía adquirida en la comunidad es una causa frecuente de internación. La incidencia de los derrames pleurales paraneumónicos (DPP) en pacientes hospitalizados en los centros de cuidados generales con neumonía es de alrededor del 40%. Solo un 5% del total de estos derrames pleurales evolucionan a empiema. La mortalidad promedio es de 4,9%.</a:t>
            </a:r>
            <a:endParaRPr lang="es-AR" sz="10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AR" sz="1000" b="1" dirty="0">
                <a:latin typeface="Arial" panose="020B0604020202020204" pitchFamily="34" charset="0"/>
                <a:cs typeface="Arial" panose="020B0604020202020204" pitchFamily="34" charset="0"/>
              </a:rPr>
              <a:t>MATERIALES Y MÉTODOS:</a:t>
            </a:r>
          </a:p>
          <a:p>
            <a:pPr algn="just"/>
            <a:r>
              <a:rPr lang="es-AR" sz="1000" dirty="0">
                <a:effectLst/>
                <a:latin typeface="Arial" panose="020B0604020202020204" pitchFamily="34" charset="0"/>
                <a:ea typeface="Aptos" panose="020B0004020202020204" pitchFamily="34" charset="0"/>
                <a:cs typeface="Arial" panose="020B0604020202020204" pitchFamily="34" charset="0"/>
              </a:rPr>
              <a:t>Se realizó un estudio retrospectivo y observacional que analizó el total de pacientes que ingresaron al Hospital Donación Santojanni entre los meses de Mayo 2020 a Mayo de 2024 y que fueron intervenidos quirúrgicamente con el diagnóstico de empiema pleural. </a:t>
            </a:r>
          </a:p>
          <a:p>
            <a:pPr algn="just"/>
            <a:r>
              <a:rPr lang="es-AR" sz="1000" b="1" dirty="0">
                <a:latin typeface="Arial" panose="020B0604020202020204" pitchFamily="34" charset="0"/>
                <a:cs typeface="Arial" panose="020B0604020202020204" pitchFamily="34" charset="0"/>
              </a:rPr>
              <a:t>RESULTADOS:</a:t>
            </a:r>
          </a:p>
          <a:p>
            <a:pPr algn="just"/>
            <a:r>
              <a:rPr lang="es-AR" sz="1000" dirty="0">
                <a:effectLst/>
                <a:latin typeface="Arial" panose="020B0604020202020204" pitchFamily="34" charset="0"/>
                <a:ea typeface="Aptos" panose="020B0004020202020204" pitchFamily="34" charset="0"/>
                <a:cs typeface="Arial" panose="020B0604020202020204" pitchFamily="34" charset="0"/>
              </a:rPr>
              <a:t>Se analizaron en total a 42 pacientes, de los cuales 18 fueron de género femenino y 24 fueron de género masculino. Del total, 31 de ellos fueron intervenidos con avenamiento pleural, 6 se les realizó toilette pleural por </a:t>
            </a:r>
            <a:r>
              <a:rPr lang="es-AR" sz="1000" dirty="0">
                <a:latin typeface="Arial" panose="020B0604020202020204" pitchFamily="34" charset="0"/>
                <a:ea typeface="Aptos" panose="020B0004020202020204" pitchFamily="34" charset="0"/>
                <a:cs typeface="Arial" panose="020B0604020202020204" pitchFamily="34" charset="0"/>
              </a:rPr>
              <a:t>V</a:t>
            </a:r>
            <a:r>
              <a:rPr lang="es-AR" sz="1000" dirty="0">
                <a:effectLst/>
                <a:latin typeface="Arial" panose="020B0604020202020204" pitchFamily="34" charset="0"/>
                <a:ea typeface="Aptos" panose="020B0004020202020204" pitchFamily="34" charset="0"/>
                <a:cs typeface="Arial" panose="020B0604020202020204" pitchFamily="34" charset="0"/>
              </a:rPr>
              <a:t>ats. A 3 pacientes se le realizó decorticación pleural por toracotomía y a 2 se les practicó una ventana pleurocutánea.</a:t>
            </a:r>
            <a:r>
              <a:rPr lang="es-AR" sz="1000" dirty="0">
                <a:effectLst/>
                <a:latin typeface="Arial" panose="020B0604020202020204" pitchFamily="34" charset="0"/>
                <a:cs typeface="Arial" panose="020B0604020202020204" pitchFamily="34" charset="0"/>
              </a:rPr>
              <a:t> </a:t>
            </a:r>
          </a:p>
          <a:p>
            <a:pPr algn="just"/>
            <a:r>
              <a:rPr lang="es-AR" sz="1000" kern="100" dirty="0">
                <a:effectLst/>
                <a:latin typeface="Arial" panose="020B0604020202020204" pitchFamily="34" charset="0"/>
                <a:ea typeface="Aptos" panose="020B0004020202020204" pitchFamily="34" charset="0"/>
                <a:cs typeface="Arial" panose="020B0604020202020204" pitchFamily="34" charset="0"/>
              </a:rPr>
              <a:t>La internación promedio fue de 18 días, siendo la mínima de internación 6 días y la máxima 110 días. Sólo en 2 pacientes se interpretó al empiema como consecuencia de un postoperatorio de otra patología. Las complicaciones presentadas fueron la dehiscencia de herida en 2 pacientes, la infección del sitio quirúrgico en 3 pacientes. </a:t>
            </a:r>
          </a:p>
          <a:p>
            <a:pPr algn="just"/>
            <a:r>
              <a:rPr lang="es-AR" sz="1000" kern="100" dirty="0">
                <a:effectLst/>
                <a:latin typeface="Arial" panose="020B0604020202020204" pitchFamily="34" charset="0"/>
                <a:ea typeface="Aptos" panose="020B0004020202020204" pitchFamily="34" charset="0"/>
                <a:cs typeface="Arial" panose="020B0604020202020204" pitchFamily="34" charset="0"/>
              </a:rPr>
              <a:t>Del total de pacientes atendidos, 5 de ellos fallecieron, representando una mortalidad del 12%.</a:t>
            </a:r>
          </a:p>
          <a:p>
            <a:pPr algn="just"/>
            <a:r>
              <a:rPr lang="es-AR" sz="1000" b="1" dirty="0">
                <a:latin typeface="Arial" panose="020B0604020202020204" pitchFamily="34" charset="0"/>
                <a:cs typeface="Arial" panose="020B0604020202020204" pitchFamily="34" charset="0"/>
              </a:rPr>
              <a:t>CONCLUSIÓN: </a:t>
            </a:r>
          </a:p>
          <a:p>
            <a:pPr algn="just"/>
            <a:r>
              <a:rPr lang="es-AR" sz="1000" kern="100" dirty="0">
                <a:effectLst/>
                <a:latin typeface="Arial" panose="020B0604020202020204" pitchFamily="34" charset="0"/>
                <a:ea typeface="Aptos" panose="020B0004020202020204" pitchFamily="34" charset="0"/>
                <a:cs typeface="Arial" panose="020B0604020202020204" pitchFamily="34" charset="0"/>
              </a:rPr>
              <a:t>El empiema pleural es una patología de alta prevalencia. La principal causa es por la supuración pleuropulmonar en pacientes con neumonía.</a:t>
            </a:r>
          </a:p>
          <a:p>
            <a:pPr algn="just"/>
            <a:r>
              <a:rPr lang="es-AR" sz="1000" kern="100" dirty="0">
                <a:effectLst/>
                <a:latin typeface="Arial" panose="020B0604020202020204" pitchFamily="34" charset="0"/>
                <a:ea typeface="Aptos" panose="020B0004020202020204" pitchFamily="34" charset="0"/>
                <a:cs typeface="Arial" panose="020B0604020202020204" pitchFamily="34" charset="0"/>
              </a:rPr>
              <a:t>La mortalidad en nuestra institución fue del 12%, mayor al promedio y estaba asociado a la presencia de multiples comorbilidades. El diagnóstico precoz en mandatorio para evitar la progresión de la enfermedad. La cirugía fue mandaratoria para la resolución de la enfermedad.</a:t>
            </a:r>
          </a:p>
          <a:p>
            <a:pPr algn="just"/>
            <a:r>
              <a:rPr lang="es-AR" sz="1000" b="1" dirty="0">
                <a:latin typeface="Arial" panose="020B0604020202020204" pitchFamily="34" charset="0"/>
                <a:cs typeface="Arial" panose="020B0604020202020204" pitchFamily="34" charset="0"/>
              </a:rPr>
              <a:t>BIBLIOGRAFÍA:</a:t>
            </a:r>
          </a:p>
          <a:p>
            <a:pPr lvl="0" algn="just"/>
            <a:r>
              <a:rPr lang="en-US" sz="1000" kern="100" dirty="0">
                <a:effectLst/>
                <a:latin typeface="Arial" panose="020B0604020202020204" pitchFamily="34" charset="0"/>
                <a:ea typeface="Aptos" panose="020B0004020202020204" pitchFamily="34" charset="0"/>
                <a:cs typeface="Arial" panose="020B0604020202020204" pitchFamily="34" charset="0"/>
              </a:rPr>
              <a:t>- Luciani C, Scacchi A, Vaschetti R. The Uniportal VATS in the treatment of stage II pleural empyema: a safe and effective approach for adults and elderly patients a single center experience and literature review. Worl J emerg Surg 2022 auf 29;17 (1): 46 doi: 10.1186/2 13017-022-00438-8</a:t>
            </a:r>
            <a:endParaRPr lang="es-AR" sz="1000" kern="100" dirty="0">
              <a:effectLst/>
              <a:latin typeface="Arial" panose="020B0604020202020204" pitchFamily="34" charset="0"/>
              <a:ea typeface="Aptos" panose="020B0004020202020204" pitchFamily="34" charset="0"/>
              <a:cs typeface="Arial" panose="020B0604020202020204" pitchFamily="34" charset="0"/>
            </a:endParaRPr>
          </a:p>
          <a:p>
            <a:pPr lvl="0" algn="just"/>
            <a:r>
              <a:rPr lang="en-US" sz="1000" kern="100" dirty="0">
                <a:effectLst/>
                <a:latin typeface="Arial" panose="020B0604020202020204" pitchFamily="34" charset="0"/>
                <a:ea typeface="Aptos" panose="020B0004020202020204" pitchFamily="34" charset="0"/>
                <a:cs typeface="Arial" panose="020B0604020202020204" pitchFamily="34" charset="0"/>
              </a:rPr>
              <a:t>- Ratta A, Nascimben F, Angotti R. Pleural drainage vs video-assited thoracoscopic debridement in children affected by pleural empyema. Pediatr Surg int 2023 Nov 6;39 (1):287.doi: 10.1007/200383-023-05566-z.</a:t>
            </a:r>
            <a:endParaRPr lang="es-AR" sz="1000" kern="100" dirty="0">
              <a:effectLst/>
              <a:latin typeface="Arial" panose="020B0604020202020204" pitchFamily="34" charset="0"/>
              <a:ea typeface="Aptos" panose="020B0004020202020204" pitchFamily="34" charset="0"/>
              <a:cs typeface="Arial" panose="020B0604020202020204" pitchFamily="34" charset="0"/>
            </a:endParaRPr>
          </a:p>
          <a:p>
            <a:pPr lvl="0" algn="just"/>
            <a:r>
              <a:rPr lang="es-AR" sz="1000" kern="100" dirty="0">
                <a:effectLst/>
                <a:latin typeface="Arial" panose="020B0604020202020204" pitchFamily="34" charset="0"/>
                <a:ea typeface="Aptos" panose="020B0004020202020204" pitchFamily="34" charset="0"/>
                <a:cs typeface="Arial" panose="020B0604020202020204" pitchFamily="34" charset="0"/>
              </a:rPr>
              <a:t>- Richard Light, José Porcel. Diagnóstico y tratamiento del derrame pleural paraneumonico y empiema. USA. 2023.</a:t>
            </a:r>
          </a:p>
        </p:txBody>
      </p:sp>
      <p:sp>
        <p:nvSpPr>
          <p:cNvPr id="4" name="CuadroTexto 3">
            <a:extLst>
              <a:ext uri="{FF2B5EF4-FFF2-40B4-BE49-F238E27FC236}">
                <a16:creationId xmlns:a16="http://schemas.microsoft.com/office/drawing/2014/main" id="{7A0476FA-9466-6F7E-B9B8-698AB0EA35BE}"/>
              </a:ext>
            </a:extLst>
          </p:cNvPr>
          <p:cNvSpPr txBox="1"/>
          <p:nvPr/>
        </p:nvSpPr>
        <p:spPr>
          <a:xfrm>
            <a:off x="4144772" y="256601"/>
            <a:ext cx="746759" cy="338554"/>
          </a:xfrm>
          <a:prstGeom prst="rect">
            <a:avLst/>
          </a:prstGeom>
          <a:solidFill>
            <a:schemeClr val="tx2">
              <a:lumMod val="25000"/>
              <a:lumOff val="75000"/>
            </a:schemeClr>
          </a:solidFill>
          <a:ln w="25400">
            <a:solidFill>
              <a:schemeClr val="tx1"/>
            </a:solidFill>
          </a:ln>
        </p:spPr>
        <p:txBody>
          <a:bodyPr wrap="square" rtlCol="0">
            <a:spAutoFit/>
          </a:bodyPr>
          <a:lstStyle/>
          <a:p>
            <a:pPr algn="ctr"/>
            <a:r>
              <a:rPr lang="es-AR" sz="1600" b="1" dirty="0">
                <a:latin typeface="Arial" panose="020B0604020202020204" pitchFamily="34" charset="0"/>
                <a:cs typeface="Arial" panose="020B0604020202020204" pitchFamily="34" charset="0"/>
              </a:rPr>
              <a:t>P-085</a:t>
            </a:r>
          </a:p>
        </p:txBody>
      </p:sp>
      <p:pic>
        <p:nvPicPr>
          <p:cNvPr id="7" name="Imagen 6">
            <a:extLst>
              <a:ext uri="{FF2B5EF4-FFF2-40B4-BE49-F238E27FC236}">
                <a16:creationId xmlns:a16="http://schemas.microsoft.com/office/drawing/2014/main" id="{9B460A6A-181A-240C-4B26-2CBCE382A674}"/>
              </a:ext>
            </a:extLst>
          </p:cNvPr>
          <p:cNvPicPr>
            <a:picLocks noChangeAspect="1"/>
          </p:cNvPicPr>
          <p:nvPr/>
        </p:nvPicPr>
        <p:blipFill>
          <a:blip r:embed="rId3"/>
          <a:stretch>
            <a:fillRect/>
          </a:stretch>
        </p:blipFill>
        <p:spPr>
          <a:xfrm>
            <a:off x="3907482" y="4334268"/>
            <a:ext cx="1234791" cy="910311"/>
          </a:xfrm>
          <a:prstGeom prst="rect">
            <a:avLst/>
          </a:prstGeom>
          <a:ln w="19050">
            <a:solidFill>
              <a:schemeClr val="tx1"/>
            </a:solidFill>
          </a:ln>
        </p:spPr>
      </p:pic>
      <p:pic>
        <p:nvPicPr>
          <p:cNvPr id="8" name="Imagen 7">
            <a:extLst>
              <a:ext uri="{FF2B5EF4-FFF2-40B4-BE49-F238E27FC236}">
                <a16:creationId xmlns:a16="http://schemas.microsoft.com/office/drawing/2014/main" id="{F3E5E4FE-0C71-8553-BDC1-26A73896E2DD}"/>
              </a:ext>
            </a:extLst>
          </p:cNvPr>
          <p:cNvPicPr>
            <a:picLocks noChangeAspect="1"/>
          </p:cNvPicPr>
          <p:nvPr/>
        </p:nvPicPr>
        <p:blipFill>
          <a:blip r:embed="rId4"/>
          <a:stretch>
            <a:fillRect/>
          </a:stretch>
        </p:blipFill>
        <p:spPr>
          <a:xfrm>
            <a:off x="3910296" y="2910796"/>
            <a:ext cx="1234792" cy="914953"/>
          </a:xfrm>
          <a:prstGeom prst="rect">
            <a:avLst/>
          </a:prstGeom>
          <a:ln w="19050">
            <a:solidFill>
              <a:schemeClr val="tx1"/>
            </a:solidFill>
          </a:ln>
        </p:spPr>
      </p:pic>
      <p:pic>
        <p:nvPicPr>
          <p:cNvPr id="10" name="Imagen 9">
            <a:extLst>
              <a:ext uri="{FF2B5EF4-FFF2-40B4-BE49-F238E27FC236}">
                <a16:creationId xmlns:a16="http://schemas.microsoft.com/office/drawing/2014/main" id="{FB8BA362-7F1A-EDA1-F39D-08477AF922A4}"/>
              </a:ext>
            </a:extLst>
          </p:cNvPr>
          <p:cNvPicPr>
            <a:picLocks noChangeAspect="1"/>
          </p:cNvPicPr>
          <p:nvPr/>
        </p:nvPicPr>
        <p:blipFill>
          <a:blip r:embed="rId5"/>
          <a:srcRect l="7919"/>
          <a:stretch/>
        </p:blipFill>
        <p:spPr>
          <a:xfrm rot="5400000">
            <a:off x="3770699" y="5880096"/>
            <a:ext cx="1474733" cy="1201164"/>
          </a:xfrm>
          <a:prstGeom prst="rect">
            <a:avLst/>
          </a:prstGeom>
          <a:ln w="19050">
            <a:solidFill>
              <a:schemeClr val="tx1"/>
            </a:solidFill>
          </a:ln>
        </p:spPr>
      </p:pic>
      <p:pic>
        <p:nvPicPr>
          <p:cNvPr id="14" name="Imagen 13">
            <a:extLst>
              <a:ext uri="{FF2B5EF4-FFF2-40B4-BE49-F238E27FC236}">
                <a16:creationId xmlns:a16="http://schemas.microsoft.com/office/drawing/2014/main" id="{E07AC450-3703-EF40-3FAA-84D9622CC32A}"/>
              </a:ext>
            </a:extLst>
          </p:cNvPr>
          <p:cNvPicPr>
            <a:picLocks noChangeAspect="1"/>
          </p:cNvPicPr>
          <p:nvPr/>
        </p:nvPicPr>
        <p:blipFill>
          <a:blip r:embed="rId6"/>
          <a:stretch>
            <a:fillRect/>
          </a:stretch>
        </p:blipFill>
        <p:spPr>
          <a:xfrm>
            <a:off x="3907484" y="7600750"/>
            <a:ext cx="1201163" cy="786968"/>
          </a:xfrm>
          <a:prstGeom prst="rect">
            <a:avLst/>
          </a:prstGeom>
          <a:ln w="22225">
            <a:solidFill>
              <a:schemeClr val="tx1"/>
            </a:solidFill>
          </a:ln>
        </p:spPr>
      </p:pic>
      <p:pic>
        <p:nvPicPr>
          <p:cNvPr id="16" name="Imagen 15">
            <a:extLst>
              <a:ext uri="{FF2B5EF4-FFF2-40B4-BE49-F238E27FC236}">
                <a16:creationId xmlns:a16="http://schemas.microsoft.com/office/drawing/2014/main" id="{1A3C3AAD-1CCE-7A2A-35F1-D48D5EC9D851}"/>
              </a:ext>
            </a:extLst>
          </p:cNvPr>
          <p:cNvPicPr>
            <a:picLocks noChangeAspect="1"/>
          </p:cNvPicPr>
          <p:nvPr/>
        </p:nvPicPr>
        <p:blipFill>
          <a:blip r:embed="rId7"/>
          <a:stretch>
            <a:fillRect/>
          </a:stretch>
        </p:blipFill>
        <p:spPr>
          <a:xfrm>
            <a:off x="3920667" y="956328"/>
            <a:ext cx="1194971" cy="1593295"/>
          </a:xfrm>
          <a:prstGeom prst="rect">
            <a:avLst/>
          </a:prstGeom>
          <a:ln w="19050">
            <a:solidFill>
              <a:schemeClr val="tx1"/>
            </a:solidFill>
          </a:ln>
        </p:spPr>
      </p:pic>
    </p:spTree>
    <p:extLst>
      <p:ext uri="{BB962C8B-B14F-4D97-AF65-F5344CB8AC3E}">
        <p14:creationId xmlns:p14="http://schemas.microsoft.com/office/powerpoint/2010/main" val="138499295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102</TotalTime>
  <Words>466</Words>
  <Application>Microsoft Macintosh PowerPoint</Application>
  <PresentationFormat>Personalizado</PresentationFormat>
  <Paragraphs>19</Paragraphs>
  <Slides>1</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Aptos</vt:lpstr>
      <vt:lpstr>Aptos Display</vt:lpstr>
      <vt:lpstr>Arial</vt:lpstr>
      <vt:lpstr>Tema de Office</vt:lpstr>
      <vt:lpstr>EMPIEMAS PLEURALES EN EL HOSPITAL  DONACION SANTOJANNI  REVISION DE 4 AÑOS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loreley toresan</dc:creator>
  <cp:lastModifiedBy>loreley toresan</cp:lastModifiedBy>
  <cp:revision>13</cp:revision>
  <dcterms:created xsi:type="dcterms:W3CDTF">2024-10-14T11:35:54Z</dcterms:created>
  <dcterms:modified xsi:type="dcterms:W3CDTF">2024-10-14T18:46:41Z</dcterms:modified>
</cp:coreProperties>
</file>