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8800425" cy="359997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339">
          <p15:clr>
            <a:srgbClr val="747775"/>
          </p15:clr>
        </p15:guide>
        <p15:guide id="2" pos="9071">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84Ztd68mF4PaP1QKpoR/y85OKj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2" d="100"/>
          <a:sy n="32" d="100"/>
        </p:scale>
        <p:origin x="558" y="-2310"/>
      </p:cViewPr>
      <p:guideLst>
        <p:guide orient="horz" pos="11339"/>
        <p:guide pos="907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57721"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11" name="Google Shape;11;p3"/>
          <p:cNvSpPr txBox="1">
            <a:spLocks noGrp="1"/>
          </p:cNvSpPr>
          <p:nvPr>
            <p:ph type="body" idx="1"/>
          </p:nvPr>
        </p:nvSpPr>
        <p:spPr>
          <a:xfrm>
            <a:off x="981732" y="8066317"/>
            <a:ext cx="12598200" cy="23911800"/>
          </a:xfrm>
          <a:prstGeom prst="rect">
            <a:avLst/>
          </a:prstGeom>
          <a:noFill/>
          <a:ln>
            <a:noFill/>
          </a:ln>
        </p:spPr>
        <p:txBody>
          <a:bodyPr spcFirstLastPara="1" wrap="square" lIns="405275" tIns="405275" rIns="405275" bIns="405275" anchor="t" anchorCtr="0">
            <a:normAutofit/>
          </a:bodyPr>
          <a:lstStyle>
            <a:lvl1pPr marL="457200" lvl="0" indent="-622300" algn="l">
              <a:lnSpc>
                <a:spcPct val="115000"/>
              </a:lnSpc>
              <a:spcBef>
                <a:spcPts val="0"/>
              </a:spcBef>
              <a:spcAft>
                <a:spcPts val="0"/>
              </a:spcAft>
              <a:buSzPts val="6200"/>
              <a:buChar char="●"/>
              <a:defRPr sz="6200"/>
            </a:lvl1pPr>
            <a:lvl2pPr marL="914400" lvl="1" indent="-565150" algn="l">
              <a:lnSpc>
                <a:spcPct val="115000"/>
              </a:lnSpc>
              <a:spcBef>
                <a:spcPts val="0"/>
              </a:spcBef>
              <a:spcAft>
                <a:spcPts val="0"/>
              </a:spcAft>
              <a:buSzPts val="5300"/>
              <a:buChar char="○"/>
              <a:defRPr sz="5300"/>
            </a:lvl2pPr>
            <a:lvl3pPr marL="1371600" lvl="2" indent="-565150" algn="l">
              <a:lnSpc>
                <a:spcPct val="115000"/>
              </a:lnSpc>
              <a:spcBef>
                <a:spcPts val="0"/>
              </a:spcBef>
              <a:spcAft>
                <a:spcPts val="0"/>
              </a:spcAft>
              <a:buSzPts val="5300"/>
              <a:buChar char="■"/>
              <a:defRPr sz="5300"/>
            </a:lvl3pPr>
            <a:lvl4pPr marL="1828800" lvl="3" indent="-565150" algn="l">
              <a:lnSpc>
                <a:spcPct val="115000"/>
              </a:lnSpc>
              <a:spcBef>
                <a:spcPts val="0"/>
              </a:spcBef>
              <a:spcAft>
                <a:spcPts val="0"/>
              </a:spcAft>
              <a:buSzPts val="5300"/>
              <a:buChar char="●"/>
              <a:defRPr sz="5300"/>
            </a:lvl4pPr>
            <a:lvl5pPr marL="2286000" lvl="4" indent="-565150" algn="l">
              <a:lnSpc>
                <a:spcPct val="115000"/>
              </a:lnSpc>
              <a:spcBef>
                <a:spcPts val="0"/>
              </a:spcBef>
              <a:spcAft>
                <a:spcPts val="0"/>
              </a:spcAft>
              <a:buSzPts val="5300"/>
              <a:buChar char="○"/>
              <a:defRPr sz="5300"/>
            </a:lvl5pPr>
            <a:lvl6pPr marL="2743200" lvl="5" indent="-565150" algn="l">
              <a:lnSpc>
                <a:spcPct val="115000"/>
              </a:lnSpc>
              <a:spcBef>
                <a:spcPts val="0"/>
              </a:spcBef>
              <a:spcAft>
                <a:spcPts val="0"/>
              </a:spcAft>
              <a:buSzPts val="5300"/>
              <a:buChar char="■"/>
              <a:defRPr sz="5300"/>
            </a:lvl6pPr>
            <a:lvl7pPr marL="3200400" lvl="6" indent="-565150" algn="l">
              <a:lnSpc>
                <a:spcPct val="115000"/>
              </a:lnSpc>
              <a:spcBef>
                <a:spcPts val="0"/>
              </a:spcBef>
              <a:spcAft>
                <a:spcPts val="0"/>
              </a:spcAft>
              <a:buSzPts val="5300"/>
              <a:buChar char="●"/>
              <a:defRPr sz="5300"/>
            </a:lvl7pPr>
            <a:lvl8pPr marL="3657600" lvl="7" indent="-565150" algn="l">
              <a:lnSpc>
                <a:spcPct val="115000"/>
              </a:lnSpc>
              <a:spcBef>
                <a:spcPts val="0"/>
              </a:spcBef>
              <a:spcAft>
                <a:spcPts val="0"/>
              </a:spcAft>
              <a:buSzPts val="5300"/>
              <a:buChar char="○"/>
              <a:defRPr sz="5300"/>
            </a:lvl8pPr>
            <a:lvl9pPr marL="4114800" lvl="8" indent="-565150" algn="l">
              <a:lnSpc>
                <a:spcPct val="115000"/>
              </a:lnSpc>
              <a:spcBef>
                <a:spcPts val="0"/>
              </a:spcBef>
              <a:spcAft>
                <a:spcPts val="0"/>
              </a:spcAft>
              <a:buSzPts val="5300"/>
              <a:buChar char="■"/>
              <a:defRPr sz="5300"/>
            </a:lvl9pPr>
          </a:lstStyle>
          <a:p>
            <a:endParaRPr/>
          </a:p>
        </p:txBody>
      </p:sp>
      <p:sp>
        <p:nvSpPr>
          <p:cNvPr id="12" name="Google Shape;12;p3"/>
          <p:cNvSpPr txBox="1">
            <a:spLocks noGrp="1"/>
          </p:cNvSpPr>
          <p:nvPr>
            <p:ph type="body" idx="2"/>
          </p:nvPr>
        </p:nvSpPr>
        <p:spPr>
          <a:xfrm>
            <a:off x="15220157" y="8066317"/>
            <a:ext cx="12598200" cy="23911800"/>
          </a:xfrm>
          <a:prstGeom prst="rect">
            <a:avLst/>
          </a:prstGeom>
          <a:noFill/>
          <a:ln>
            <a:noFill/>
          </a:ln>
        </p:spPr>
        <p:txBody>
          <a:bodyPr spcFirstLastPara="1" wrap="square" lIns="405275" tIns="405275" rIns="405275" bIns="405275" anchor="t" anchorCtr="0">
            <a:normAutofit/>
          </a:bodyPr>
          <a:lstStyle>
            <a:lvl1pPr marL="457200" lvl="0" indent="-622300" algn="l">
              <a:lnSpc>
                <a:spcPct val="115000"/>
              </a:lnSpc>
              <a:spcBef>
                <a:spcPts val="0"/>
              </a:spcBef>
              <a:spcAft>
                <a:spcPts val="0"/>
              </a:spcAft>
              <a:buSzPts val="6200"/>
              <a:buChar char="●"/>
              <a:defRPr sz="6200"/>
            </a:lvl1pPr>
            <a:lvl2pPr marL="914400" lvl="1" indent="-565150" algn="l">
              <a:lnSpc>
                <a:spcPct val="115000"/>
              </a:lnSpc>
              <a:spcBef>
                <a:spcPts val="0"/>
              </a:spcBef>
              <a:spcAft>
                <a:spcPts val="0"/>
              </a:spcAft>
              <a:buSzPts val="5300"/>
              <a:buChar char="○"/>
              <a:defRPr sz="5300"/>
            </a:lvl2pPr>
            <a:lvl3pPr marL="1371600" lvl="2" indent="-565150" algn="l">
              <a:lnSpc>
                <a:spcPct val="115000"/>
              </a:lnSpc>
              <a:spcBef>
                <a:spcPts val="0"/>
              </a:spcBef>
              <a:spcAft>
                <a:spcPts val="0"/>
              </a:spcAft>
              <a:buSzPts val="5300"/>
              <a:buChar char="■"/>
              <a:defRPr sz="5300"/>
            </a:lvl3pPr>
            <a:lvl4pPr marL="1828800" lvl="3" indent="-565150" algn="l">
              <a:lnSpc>
                <a:spcPct val="115000"/>
              </a:lnSpc>
              <a:spcBef>
                <a:spcPts val="0"/>
              </a:spcBef>
              <a:spcAft>
                <a:spcPts val="0"/>
              </a:spcAft>
              <a:buSzPts val="5300"/>
              <a:buChar char="●"/>
              <a:defRPr sz="5300"/>
            </a:lvl4pPr>
            <a:lvl5pPr marL="2286000" lvl="4" indent="-565150" algn="l">
              <a:lnSpc>
                <a:spcPct val="115000"/>
              </a:lnSpc>
              <a:spcBef>
                <a:spcPts val="0"/>
              </a:spcBef>
              <a:spcAft>
                <a:spcPts val="0"/>
              </a:spcAft>
              <a:buSzPts val="5300"/>
              <a:buChar char="○"/>
              <a:defRPr sz="5300"/>
            </a:lvl5pPr>
            <a:lvl6pPr marL="2743200" lvl="5" indent="-565150" algn="l">
              <a:lnSpc>
                <a:spcPct val="115000"/>
              </a:lnSpc>
              <a:spcBef>
                <a:spcPts val="0"/>
              </a:spcBef>
              <a:spcAft>
                <a:spcPts val="0"/>
              </a:spcAft>
              <a:buSzPts val="5300"/>
              <a:buChar char="■"/>
              <a:defRPr sz="5300"/>
            </a:lvl6pPr>
            <a:lvl7pPr marL="3200400" lvl="6" indent="-565150" algn="l">
              <a:lnSpc>
                <a:spcPct val="115000"/>
              </a:lnSpc>
              <a:spcBef>
                <a:spcPts val="0"/>
              </a:spcBef>
              <a:spcAft>
                <a:spcPts val="0"/>
              </a:spcAft>
              <a:buSzPts val="5300"/>
              <a:buChar char="●"/>
              <a:defRPr sz="5300"/>
            </a:lvl7pPr>
            <a:lvl8pPr marL="3657600" lvl="7" indent="-565150" algn="l">
              <a:lnSpc>
                <a:spcPct val="115000"/>
              </a:lnSpc>
              <a:spcBef>
                <a:spcPts val="0"/>
              </a:spcBef>
              <a:spcAft>
                <a:spcPts val="0"/>
              </a:spcAft>
              <a:buSzPts val="5300"/>
              <a:buChar char="○"/>
              <a:defRPr sz="5300"/>
            </a:lvl8pPr>
            <a:lvl9pPr marL="4114800" lvl="8" indent="-565150" algn="l">
              <a:lnSpc>
                <a:spcPct val="115000"/>
              </a:lnSpc>
              <a:spcBef>
                <a:spcPts val="0"/>
              </a:spcBef>
              <a:spcAft>
                <a:spcPts val="0"/>
              </a:spcAft>
              <a:buSzPts val="5300"/>
              <a:buChar char="■"/>
              <a:defRPr sz="5300"/>
            </a:lvl9pPr>
          </a:lstStyle>
          <a:p>
            <a:endParaRPr/>
          </a:p>
        </p:txBody>
      </p:sp>
      <p:sp>
        <p:nvSpPr>
          <p:cNvPr id="13" name="Google Shape;13;p3"/>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981732" y="7741907"/>
            <a:ext cx="26836500" cy="13742700"/>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53200"/>
              <a:buNone/>
              <a:defRPr sz="53200"/>
            </a:lvl1pPr>
            <a:lvl2pPr lvl="1" algn="ctr">
              <a:lnSpc>
                <a:spcPct val="100000"/>
              </a:lnSpc>
              <a:spcBef>
                <a:spcPts val="0"/>
              </a:spcBef>
              <a:spcAft>
                <a:spcPts val="0"/>
              </a:spcAft>
              <a:buSzPts val="53200"/>
              <a:buNone/>
              <a:defRPr sz="53200"/>
            </a:lvl2pPr>
            <a:lvl3pPr lvl="2" algn="ctr">
              <a:lnSpc>
                <a:spcPct val="100000"/>
              </a:lnSpc>
              <a:spcBef>
                <a:spcPts val="0"/>
              </a:spcBef>
              <a:spcAft>
                <a:spcPts val="0"/>
              </a:spcAft>
              <a:buSzPts val="53200"/>
              <a:buNone/>
              <a:defRPr sz="53200"/>
            </a:lvl3pPr>
            <a:lvl4pPr lvl="3" algn="ctr">
              <a:lnSpc>
                <a:spcPct val="100000"/>
              </a:lnSpc>
              <a:spcBef>
                <a:spcPts val="0"/>
              </a:spcBef>
              <a:spcAft>
                <a:spcPts val="0"/>
              </a:spcAft>
              <a:buSzPts val="53200"/>
              <a:buNone/>
              <a:defRPr sz="53200"/>
            </a:lvl4pPr>
            <a:lvl5pPr lvl="4" algn="ctr">
              <a:lnSpc>
                <a:spcPct val="100000"/>
              </a:lnSpc>
              <a:spcBef>
                <a:spcPts val="0"/>
              </a:spcBef>
              <a:spcAft>
                <a:spcPts val="0"/>
              </a:spcAft>
              <a:buSzPts val="53200"/>
              <a:buNone/>
              <a:defRPr sz="53200"/>
            </a:lvl5pPr>
            <a:lvl6pPr lvl="5" algn="ctr">
              <a:lnSpc>
                <a:spcPct val="100000"/>
              </a:lnSpc>
              <a:spcBef>
                <a:spcPts val="0"/>
              </a:spcBef>
              <a:spcAft>
                <a:spcPts val="0"/>
              </a:spcAft>
              <a:buSzPts val="53200"/>
              <a:buNone/>
              <a:defRPr sz="53200"/>
            </a:lvl6pPr>
            <a:lvl7pPr lvl="6" algn="ctr">
              <a:lnSpc>
                <a:spcPct val="100000"/>
              </a:lnSpc>
              <a:spcBef>
                <a:spcPts val="0"/>
              </a:spcBef>
              <a:spcAft>
                <a:spcPts val="0"/>
              </a:spcAft>
              <a:buSzPts val="53200"/>
              <a:buNone/>
              <a:defRPr sz="53200"/>
            </a:lvl7pPr>
            <a:lvl8pPr lvl="7" algn="ctr">
              <a:lnSpc>
                <a:spcPct val="100000"/>
              </a:lnSpc>
              <a:spcBef>
                <a:spcPts val="0"/>
              </a:spcBef>
              <a:spcAft>
                <a:spcPts val="0"/>
              </a:spcAft>
              <a:buSzPts val="53200"/>
              <a:buNone/>
              <a:defRPr sz="53200"/>
            </a:lvl8pPr>
            <a:lvl9pPr lvl="8" algn="ctr">
              <a:lnSpc>
                <a:spcPct val="100000"/>
              </a:lnSpc>
              <a:spcBef>
                <a:spcPts val="0"/>
              </a:spcBef>
              <a:spcAft>
                <a:spcPts val="0"/>
              </a:spcAft>
              <a:buSzPts val="53200"/>
              <a:buNone/>
              <a:defRPr sz="53200"/>
            </a:lvl9pPr>
          </a:lstStyle>
          <a:p>
            <a:r>
              <a:t>xx%</a:t>
            </a:r>
          </a:p>
        </p:txBody>
      </p:sp>
      <p:sp>
        <p:nvSpPr>
          <p:cNvPr id="46" name="Google Shape;46;p12"/>
          <p:cNvSpPr txBox="1">
            <a:spLocks noGrp="1"/>
          </p:cNvSpPr>
          <p:nvPr>
            <p:ph type="body" idx="1"/>
          </p:nvPr>
        </p:nvSpPr>
        <p:spPr>
          <a:xfrm>
            <a:off x="981732" y="22062817"/>
            <a:ext cx="26836500" cy="9104400"/>
          </a:xfrm>
          <a:prstGeom prst="rect">
            <a:avLst/>
          </a:prstGeom>
          <a:noFill/>
          <a:ln>
            <a:noFill/>
          </a:ln>
        </p:spPr>
        <p:txBody>
          <a:bodyPr spcFirstLastPara="1" wrap="square" lIns="405275" tIns="405275" rIns="405275" bIns="405275" anchor="t" anchorCtr="0">
            <a:normAutofit/>
          </a:bodyPr>
          <a:lstStyle>
            <a:lvl1pPr marL="457200" lvl="0" indent="-736600" algn="ctr">
              <a:lnSpc>
                <a:spcPct val="115000"/>
              </a:lnSpc>
              <a:spcBef>
                <a:spcPts val="0"/>
              </a:spcBef>
              <a:spcAft>
                <a:spcPts val="0"/>
              </a:spcAft>
              <a:buSzPts val="8000"/>
              <a:buChar char="●"/>
              <a:defRPr/>
            </a:lvl1pPr>
            <a:lvl2pPr marL="914400" lvl="1" indent="-622300" algn="ctr">
              <a:lnSpc>
                <a:spcPct val="115000"/>
              </a:lnSpc>
              <a:spcBef>
                <a:spcPts val="0"/>
              </a:spcBef>
              <a:spcAft>
                <a:spcPts val="0"/>
              </a:spcAft>
              <a:buSzPts val="6200"/>
              <a:buChar char="○"/>
              <a:defRPr/>
            </a:lvl2pPr>
            <a:lvl3pPr marL="1371600" lvl="2" indent="-622300" algn="ctr">
              <a:lnSpc>
                <a:spcPct val="115000"/>
              </a:lnSpc>
              <a:spcBef>
                <a:spcPts val="0"/>
              </a:spcBef>
              <a:spcAft>
                <a:spcPts val="0"/>
              </a:spcAft>
              <a:buSzPts val="6200"/>
              <a:buChar char="■"/>
              <a:defRPr/>
            </a:lvl3pPr>
            <a:lvl4pPr marL="1828800" lvl="3" indent="-622300" algn="ctr">
              <a:lnSpc>
                <a:spcPct val="115000"/>
              </a:lnSpc>
              <a:spcBef>
                <a:spcPts val="0"/>
              </a:spcBef>
              <a:spcAft>
                <a:spcPts val="0"/>
              </a:spcAft>
              <a:buSzPts val="6200"/>
              <a:buChar char="●"/>
              <a:defRPr/>
            </a:lvl4pPr>
            <a:lvl5pPr marL="2286000" lvl="4" indent="-622300" algn="ctr">
              <a:lnSpc>
                <a:spcPct val="115000"/>
              </a:lnSpc>
              <a:spcBef>
                <a:spcPts val="0"/>
              </a:spcBef>
              <a:spcAft>
                <a:spcPts val="0"/>
              </a:spcAft>
              <a:buSzPts val="6200"/>
              <a:buChar char="○"/>
              <a:defRPr/>
            </a:lvl5pPr>
            <a:lvl6pPr marL="2743200" lvl="5" indent="-622300" algn="ctr">
              <a:lnSpc>
                <a:spcPct val="115000"/>
              </a:lnSpc>
              <a:spcBef>
                <a:spcPts val="0"/>
              </a:spcBef>
              <a:spcAft>
                <a:spcPts val="0"/>
              </a:spcAft>
              <a:buSzPts val="6200"/>
              <a:buChar char="■"/>
              <a:defRPr/>
            </a:lvl6pPr>
            <a:lvl7pPr marL="3200400" lvl="6" indent="-622300" algn="ctr">
              <a:lnSpc>
                <a:spcPct val="115000"/>
              </a:lnSpc>
              <a:spcBef>
                <a:spcPts val="0"/>
              </a:spcBef>
              <a:spcAft>
                <a:spcPts val="0"/>
              </a:spcAft>
              <a:buSzPts val="6200"/>
              <a:buChar char="●"/>
              <a:defRPr/>
            </a:lvl7pPr>
            <a:lvl8pPr marL="3657600" lvl="7" indent="-622300" algn="ctr">
              <a:lnSpc>
                <a:spcPct val="115000"/>
              </a:lnSpc>
              <a:spcBef>
                <a:spcPts val="0"/>
              </a:spcBef>
              <a:spcAft>
                <a:spcPts val="0"/>
              </a:spcAft>
              <a:buSzPts val="6200"/>
              <a:buChar char="○"/>
              <a:defRPr/>
            </a:lvl8pPr>
            <a:lvl9pPr marL="4114800" lvl="8" indent="-622300" algn="ctr">
              <a:lnSpc>
                <a:spcPct val="115000"/>
              </a:lnSpc>
              <a:spcBef>
                <a:spcPts val="0"/>
              </a:spcBef>
              <a:spcAft>
                <a:spcPts val="0"/>
              </a:spcAft>
              <a:buSzPts val="6200"/>
              <a:buChar char="■"/>
              <a:defRPr/>
            </a:lvl9pPr>
          </a:lstStyle>
          <a:p>
            <a:endParaRPr/>
          </a:p>
        </p:txBody>
      </p:sp>
      <p:sp>
        <p:nvSpPr>
          <p:cNvPr id="47" name="Google Shape;47;p12"/>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4"/>
          <p:cNvSpPr txBox="1">
            <a:spLocks noGrp="1"/>
          </p:cNvSpPr>
          <p:nvPr>
            <p:ph type="ctrTitle"/>
          </p:nvPr>
        </p:nvSpPr>
        <p:spPr>
          <a:xfrm>
            <a:off x="981759" y="5211374"/>
            <a:ext cx="26836500" cy="14366400"/>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23100"/>
              <a:buNone/>
              <a:defRPr sz="23100"/>
            </a:lvl1pPr>
            <a:lvl2pPr lvl="1" algn="ctr">
              <a:lnSpc>
                <a:spcPct val="100000"/>
              </a:lnSpc>
              <a:spcBef>
                <a:spcPts val="0"/>
              </a:spcBef>
              <a:spcAft>
                <a:spcPts val="0"/>
              </a:spcAft>
              <a:buSzPts val="23100"/>
              <a:buNone/>
              <a:defRPr sz="23100"/>
            </a:lvl2pPr>
            <a:lvl3pPr lvl="2" algn="ctr">
              <a:lnSpc>
                <a:spcPct val="100000"/>
              </a:lnSpc>
              <a:spcBef>
                <a:spcPts val="0"/>
              </a:spcBef>
              <a:spcAft>
                <a:spcPts val="0"/>
              </a:spcAft>
              <a:buSzPts val="23100"/>
              <a:buNone/>
              <a:defRPr sz="23100"/>
            </a:lvl3pPr>
            <a:lvl4pPr lvl="3" algn="ctr">
              <a:lnSpc>
                <a:spcPct val="100000"/>
              </a:lnSpc>
              <a:spcBef>
                <a:spcPts val="0"/>
              </a:spcBef>
              <a:spcAft>
                <a:spcPts val="0"/>
              </a:spcAft>
              <a:buSzPts val="23100"/>
              <a:buNone/>
              <a:defRPr sz="23100"/>
            </a:lvl4pPr>
            <a:lvl5pPr lvl="4" algn="ctr">
              <a:lnSpc>
                <a:spcPct val="100000"/>
              </a:lnSpc>
              <a:spcBef>
                <a:spcPts val="0"/>
              </a:spcBef>
              <a:spcAft>
                <a:spcPts val="0"/>
              </a:spcAft>
              <a:buSzPts val="23100"/>
              <a:buNone/>
              <a:defRPr sz="23100"/>
            </a:lvl5pPr>
            <a:lvl6pPr lvl="5" algn="ctr">
              <a:lnSpc>
                <a:spcPct val="100000"/>
              </a:lnSpc>
              <a:spcBef>
                <a:spcPts val="0"/>
              </a:spcBef>
              <a:spcAft>
                <a:spcPts val="0"/>
              </a:spcAft>
              <a:buSzPts val="23100"/>
              <a:buNone/>
              <a:defRPr sz="23100"/>
            </a:lvl6pPr>
            <a:lvl7pPr lvl="6" algn="ctr">
              <a:lnSpc>
                <a:spcPct val="100000"/>
              </a:lnSpc>
              <a:spcBef>
                <a:spcPts val="0"/>
              </a:spcBef>
              <a:spcAft>
                <a:spcPts val="0"/>
              </a:spcAft>
              <a:buSzPts val="23100"/>
              <a:buNone/>
              <a:defRPr sz="23100"/>
            </a:lvl7pPr>
            <a:lvl8pPr lvl="7" algn="ctr">
              <a:lnSpc>
                <a:spcPct val="100000"/>
              </a:lnSpc>
              <a:spcBef>
                <a:spcPts val="0"/>
              </a:spcBef>
              <a:spcAft>
                <a:spcPts val="0"/>
              </a:spcAft>
              <a:buSzPts val="23100"/>
              <a:buNone/>
              <a:defRPr sz="23100"/>
            </a:lvl8pPr>
            <a:lvl9pPr lvl="8" algn="ctr">
              <a:lnSpc>
                <a:spcPct val="100000"/>
              </a:lnSpc>
              <a:spcBef>
                <a:spcPts val="0"/>
              </a:spcBef>
              <a:spcAft>
                <a:spcPts val="0"/>
              </a:spcAft>
              <a:buSzPts val="23100"/>
              <a:buNone/>
              <a:defRPr sz="23100"/>
            </a:lvl9pPr>
          </a:lstStyle>
          <a:p>
            <a:endParaRPr/>
          </a:p>
        </p:txBody>
      </p:sp>
      <p:sp>
        <p:nvSpPr>
          <p:cNvPr id="16" name="Google Shape;16;p4"/>
          <p:cNvSpPr txBox="1">
            <a:spLocks noGrp="1"/>
          </p:cNvSpPr>
          <p:nvPr>
            <p:ph type="subTitle" idx="1"/>
          </p:nvPr>
        </p:nvSpPr>
        <p:spPr>
          <a:xfrm>
            <a:off x="981732" y="19836395"/>
            <a:ext cx="26836500" cy="5547600"/>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12400"/>
              <a:buNone/>
              <a:defRPr sz="12400"/>
            </a:lvl1pPr>
            <a:lvl2pPr lvl="1" algn="ctr">
              <a:lnSpc>
                <a:spcPct val="100000"/>
              </a:lnSpc>
              <a:spcBef>
                <a:spcPts val="0"/>
              </a:spcBef>
              <a:spcAft>
                <a:spcPts val="0"/>
              </a:spcAft>
              <a:buSzPts val="12400"/>
              <a:buNone/>
              <a:defRPr sz="12400"/>
            </a:lvl2pPr>
            <a:lvl3pPr lvl="2" algn="ctr">
              <a:lnSpc>
                <a:spcPct val="100000"/>
              </a:lnSpc>
              <a:spcBef>
                <a:spcPts val="0"/>
              </a:spcBef>
              <a:spcAft>
                <a:spcPts val="0"/>
              </a:spcAft>
              <a:buSzPts val="12400"/>
              <a:buNone/>
              <a:defRPr sz="12400"/>
            </a:lvl3pPr>
            <a:lvl4pPr lvl="3" algn="ctr">
              <a:lnSpc>
                <a:spcPct val="100000"/>
              </a:lnSpc>
              <a:spcBef>
                <a:spcPts val="0"/>
              </a:spcBef>
              <a:spcAft>
                <a:spcPts val="0"/>
              </a:spcAft>
              <a:buSzPts val="12400"/>
              <a:buNone/>
              <a:defRPr sz="12400"/>
            </a:lvl4pPr>
            <a:lvl5pPr lvl="4" algn="ctr">
              <a:lnSpc>
                <a:spcPct val="100000"/>
              </a:lnSpc>
              <a:spcBef>
                <a:spcPts val="0"/>
              </a:spcBef>
              <a:spcAft>
                <a:spcPts val="0"/>
              </a:spcAft>
              <a:buSzPts val="12400"/>
              <a:buNone/>
              <a:defRPr sz="12400"/>
            </a:lvl5pPr>
            <a:lvl6pPr lvl="5" algn="ctr">
              <a:lnSpc>
                <a:spcPct val="100000"/>
              </a:lnSpc>
              <a:spcBef>
                <a:spcPts val="0"/>
              </a:spcBef>
              <a:spcAft>
                <a:spcPts val="0"/>
              </a:spcAft>
              <a:buSzPts val="12400"/>
              <a:buNone/>
              <a:defRPr sz="12400"/>
            </a:lvl6pPr>
            <a:lvl7pPr lvl="6" algn="ctr">
              <a:lnSpc>
                <a:spcPct val="100000"/>
              </a:lnSpc>
              <a:spcBef>
                <a:spcPts val="0"/>
              </a:spcBef>
              <a:spcAft>
                <a:spcPts val="0"/>
              </a:spcAft>
              <a:buSzPts val="12400"/>
              <a:buNone/>
              <a:defRPr sz="12400"/>
            </a:lvl7pPr>
            <a:lvl8pPr lvl="7" algn="ctr">
              <a:lnSpc>
                <a:spcPct val="100000"/>
              </a:lnSpc>
              <a:spcBef>
                <a:spcPts val="0"/>
              </a:spcBef>
              <a:spcAft>
                <a:spcPts val="0"/>
              </a:spcAft>
              <a:buSzPts val="12400"/>
              <a:buNone/>
              <a:defRPr sz="12400"/>
            </a:lvl8pPr>
            <a:lvl9pPr lvl="8" algn="ctr">
              <a:lnSpc>
                <a:spcPct val="100000"/>
              </a:lnSpc>
              <a:spcBef>
                <a:spcPts val="0"/>
              </a:spcBef>
              <a:spcAft>
                <a:spcPts val="0"/>
              </a:spcAft>
              <a:buSzPts val="12400"/>
              <a:buNone/>
              <a:defRPr sz="12400"/>
            </a:lvl9pPr>
          </a:lstStyle>
          <a:p>
            <a:endParaRPr/>
          </a:p>
        </p:txBody>
      </p:sp>
      <p:sp>
        <p:nvSpPr>
          <p:cNvPr id="17" name="Google Shape;17;p4"/>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981732" y="15054068"/>
            <a:ext cx="26836500" cy="5892000"/>
          </a:xfrm>
          <a:prstGeom prst="rect">
            <a:avLst/>
          </a:prstGeom>
          <a:noFill/>
          <a:ln>
            <a:noFill/>
          </a:ln>
        </p:spPr>
        <p:txBody>
          <a:bodyPr spcFirstLastPara="1" wrap="square" lIns="405275" tIns="405275" rIns="405275" bIns="405275" anchor="ctr" anchorCtr="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endParaRPr/>
          </a:p>
        </p:txBody>
      </p:sp>
      <p:sp>
        <p:nvSpPr>
          <p:cNvPr id="20" name="Google Shape;20;p5"/>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3" name="Google Shape;23;p6"/>
          <p:cNvSpPr txBox="1">
            <a:spLocks noGrp="1"/>
          </p:cNvSpPr>
          <p:nvPr>
            <p:ph type="body" idx="1"/>
          </p:nvPr>
        </p:nvSpPr>
        <p:spPr>
          <a:xfrm>
            <a:off x="981732" y="8066317"/>
            <a:ext cx="26836500" cy="23911800"/>
          </a:xfrm>
          <a:prstGeom prst="rect">
            <a:avLst/>
          </a:prstGeom>
          <a:noFill/>
          <a:ln>
            <a:noFill/>
          </a:ln>
        </p:spPr>
        <p:txBody>
          <a:bodyPr spcFirstLastPara="1" wrap="square" lIns="405275" tIns="405275" rIns="405275" bIns="405275" anchor="t" anchorCtr="0">
            <a:normAutofit/>
          </a:bodyPr>
          <a:lstStyle>
            <a:lvl1pPr marL="457200" lvl="0" indent="-736600" algn="l">
              <a:lnSpc>
                <a:spcPct val="115000"/>
              </a:lnSpc>
              <a:spcBef>
                <a:spcPts val="0"/>
              </a:spcBef>
              <a:spcAft>
                <a:spcPts val="0"/>
              </a:spcAft>
              <a:buSzPts val="8000"/>
              <a:buChar char="●"/>
              <a:defRPr/>
            </a:lvl1pPr>
            <a:lvl2pPr marL="914400" lvl="1" indent="-622300" algn="l">
              <a:lnSpc>
                <a:spcPct val="115000"/>
              </a:lnSpc>
              <a:spcBef>
                <a:spcPts val="0"/>
              </a:spcBef>
              <a:spcAft>
                <a:spcPts val="0"/>
              </a:spcAft>
              <a:buSzPts val="6200"/>
              <a:buChar char="○"/>
              <a:defRPr/>
            </a:lvl2pPr>
            <a:lvl3pPr marL="1371600" lvl="2" indent="-622300" algn="l">
              <a:lnSpc>
                <a:spcPct val="115000"/>
              </a:lnSpc>
              <a:spcBef>
                <a:spcPts val="0"/>
              </a:spcBef>
              <a:spcAft>
                <a:spcPts val="0"/>
              </a:spcAft>
              <a:buSzPts val="6200"/>
              <a:buChar char="■"/>
              <a:defRPr/>
            </a:lvl3pPr>
            <a:lvl4pPr marL="1828800" lvl="3" indent="-622300" algn="l">
              <a:lnSpc>
                <a:spcPct val="115000"/>
              </a:lnSpc>
              <a:spcBef>
                <a:spcPts val="0"/>
              </a:spcBef>
              <a:spcAft>
                <a:spcPts val="0"/>
              </a:spcAft>
              <a:buSzPts val="6200"/>
              <a:buChar char="●"/>
              <a:defRPr/>
            </a:lvl4pPr>
            <a:lvl5pPr marL="2286000" lvl="4" indent="-622300" algn="l">
              <a:lnSpc>
                <a:spcPct val="115000"/>
              </a:lnSpc>
              <a:spcBef>
                <a:spcPts val="0"/>
              </a:spcBef>
              <a:spcAft>
                <a:spcPts val="0"/>
              </a:spcAft>
              <a:buSzPts val="6200"/>
              <a:buChar char="○"/>
              <a:defRPr/>
            </a:lvl5pPr>
            <a:lvl6pPr marL="2743200" lvl="5" indent="-622300" algn="l">
              <a:lnSpc>
                <a:spcPct val="115000"/>
              </a:lnSpc>
              <a:spcBef>
                <a:spcPts val="0"/>
              </a:spcBef>
              <a:spcAft>
                <a:spcPts val="0"/>
              </a:spcAft>
              <a:buSzPts val="6200"/>
              <a:buChar char="■"/>
              <a:defRPr/>
            </a:lvl6pPr>
            <a:lvl7pPr marL="3200400" lvl="6" indent="-622300" algn="l">
              <a:lnSpc>
                <a:spcPct val="115000"/>
              </a:lnSpc>
              <a:spcBef>
                <a:spcPts val="0"/>
              </a:spcBef>
              <a:spcAft>
                <a:spcPts val="0"/>
              </a:spcAft>
              <a:buSzPts val="6200"/>
              <a:buChar char="●"/>
              <a:defRPr/>
            </a:lvl7pPr>
            <a:lvl8pPr marL="3657600" lvl="7" indent="-622300" algn="l">
              <a:lnSpc>
                <a:spcPct val="115000"/>
              </a:lnSpc>
              <a:spcBef>
                <a:spcPts val="0"/>
              </a:spcBef>
              <a:spcAft>
                <a:spcPts val="0"/>
              </a:spcAft>
              <a:buSzPts val="6200"/>
              <a:buChar char="○"/>
              <a:defRPr/>
            </a:lvl8pPr>
            <a:lvl9pPr marL="4114800" lvl="8" indent="-622300" algn="l">
              <a:lnSpc>
                <a:spcPct val="115000"/>
              </a:lnSpc>
              <a:spcBef>
                <a:spcPts val="0"/>
              </a:spcBef>
              <a:spcAft>
                <a:spcPts val="0"/>
              </a:spcAft>
              <a:buSzPts val="6200"/>
              <a:buChar char="■"/>
              <a:defRPr/>
            </a:lvl9pPr>
          </a:lstStyle>
          <a:p>
            <a:endParaRPr/>
          </a:p>
        </p:txBody>
      </p:sp>
      <p:sp>
        <p:nvSpPr>
          <p:cNvPr id="24" name="Google Shape;24;p6"/>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7" name="Google Shape;27;p7"/>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981732" y="3888714"/>
            <a:ext cx="8844000" cy="5289300"/>
          </a:xfrm>
          <a:prstGeom prst="rect">
            <a:avLst/>
          </a:prstGeom>
          <a:noFill/>
          <a:ln>
            <a:noFill/>
          </a:ln>
        </p:spPr>
        <p:txBody>
          <a:bodyPr spcFirstLastPara="1" wrap="square" lIns="405275" tIns="405275" rIns="405275" bIns="405275" anchor="b" anchorCtr="0">
            <a:normAutofit/>
          </a:bodyPr>
          <a:lstStyle>
            <a:lvl1pPr lvl="0" algn="l">
              <a:lnSpc>
                <a:spcPct val="100000"/>
              </a:lnSpc>
              <a:spcBef>
                <a:spcPts val="0"/>
              </a:spcBef>
              <a:spcAft>
                <a:spcPts val="0"/>
              </a:spcAft>
              <a:buSzPts val="10600"/>
              <a:buNone/>
              <a:defRPr sz="10600"/>
            </a:lvl1pPr>
            <a:lvl2pPr lvl="1" algn="l">
              <a:lnSpc>
                <a:spcPct val="100000"/>
              </a:lnSpc>
              <a:spcBef>
                <a:spcPts val="0"/>
              </a:spcBef>
              <a:spcAft>
                <a:spcPts val="0"/>
              </a:spcAft>
              <a:buSzPts val="10600"/>
              <a:buNone/>
              <a:defRPr sz="10600"/>
            </a:lvl2pPr>
            <a:lvl3pPr lvl="2" algn="l">
              <a:lnSpc>
                <a:spcPct val="100000"/>
              </a:lnSpc>
              <a:spcBef>
                <a:spcPts val="0"/>
              </a:spcBef>
              <a:spcAft>
                <a:spcPts val="0"/>
              </a:spcAft>
              <a:buSzPts val="10600"/>
              <a:buNone/>
              <a:defRPr sz="10600"/>
            </a:lvl3pPr>
            <a:lvl4pPr lvl="3" algn="l">
              <a:lnSpc>
                <a:spcPct val="100000"/>
              </a:lnSpc>
              <a:spcBef>
                <a:spcPts val="0"/>
              </a:spcBef>
              <a:spcAft>
                <a:spcPts val="0"/>
              </a:spcAft>
              <a:buSzPts val="10600"/>
              <a:buNone/>
              <a:defRPr sz="10600"/>
            </a:lvl4pPr>
            <a:lvl5pPr lvl="4" algn="l">
              <a:lnSpc>
                <a:spcPct val="100000"/>
              </a:lnSpc>
              <a:spcBef>
                <a:spcPts val="0"/>
              </a:spcBef>
              <a:spcAft>
                <a:spcPts val="0"/>
              </a:spcAft>
              <a:buSzPts val="10600"/>
              <a:buNone/>
              <a:defRPr sz="10600"/>
            </a:lvl5pPr>
            <a:lvl6pPr lvl="5" algn="l">
              <a:lnSpc>
                <a:spcPct val="100000"/>
              </a:lnSpc>
              <a:spcBef>
                <a:spcPts val="0"/>
              </a:spcBef>
              <a:spcAft>
                <a:spcPts val="0"/>
              </a:spcAft>
              <a:buSzPts val="10600"/>
              <a:buNone/>
              <a:defRPr sz="10600"/>
            </a:lvl6pPr>
            <a:lvl7pPr lvl="6" algn="l">
              <a:lnSpc>
                <a:spcPct val="100000"/>
              </a:lnSpc>
              <a:spcBef>
                <a:spcPts val="0"/>
              </a:spcBef>
              <a:spcAft>
                <a:spcPts val="0"/>
              </a:spcAft>
              <a:buSzPts val="10600"/>
              <a:buNone/>
              <a:defRPr sz="10600"/>
            </a:lvl7pPr>
            <a:lvl8pPr lvl="7" algn="l">
              <a:lnSpc>
                <a:spcPct val="100000"/>
              </a:lnSpc>
              <a:spcBef>
                <a:spcPts val="0"/>
              </a:spcBef>
              <a:spcAft>
                <a:spcPts val="0"/>
              </a:spcAft>
              <a:buSzPts val="10600"/>
              <a:buNone/>
              <a:defRPr sz="10600"/>
            </a:lvl8pPr>
            <a:lvl9pPr lvl="8" algn="l">
              <a:lnSpc>
                <a:spcPct val="100000"/>
              </a:lnSpc>
              <a:spcBef>
                <a:spcPts val="0"/>
              </a:spcBef>
              <a:spcAft>
                <a:spcPts val="0"/>
              </a:spcAft>
              <a:buSzPts val="10600"/>
              <a:buNone/>
              <a:defRPr sz="10600"/>
            </a:lvl9pPr>
          </a:lstStyle>
          <a:p>
            <a:endParaRPr/>
          </a:p>
        </p:txBody>
      </p:sp>
      <p:sp>
        <p:nvSpPr>
          <p:cNvPr id="30" name="Google Shape;30;p8"/>
          <p:cNvSpPr txBox="1">
            <a:spLocks noGrp="1"/>
          </p:cNvSpPr>
          <p:nvPr>
            <p:ph type="body" idx="1"/>
          </p:nvPr>
        </p:nvSpPr>
        <p:spPr>
          <a:xfrm>
            <a:off x="981732" y="9725984"/>
            <a:ext cx="8844000" cy="22253100"/>
          </a:xfrm>
          <a:prstGeom prst="rect">
            <a:avLst/>
          </a:prstGeom>
          <a:noFill/>
          <a:ln>
            <a:noFill/>
          </a:ln>
        </p:spPr>
        <p:txBody>
          <a:bodyPr spcFirstLastPara="1" wrap="square" lIns="405275" tIns="405275" rIns="405275" bIns="405275" anchor="t" anchorCtr="0">
            <a:normAutofit/>
          </a:bodyPr>
          <a:lstStyle>
            <a:lvl1pPr marL="457200" lvl="0" indent="-565150" algn="l">
              <a:lnSpc>
                <a:spcPct val="115000"/>
              </a:lnSpc>
              <a:spcBef>
                <a:spcPts val="0"/>
              </a:spcBef>
              <a:spcAft>
                <a:spcPts val="0"/>
              </a:spcAft>
              <a:buSzPts val="5300"/>
              <a:buChar char="●"/>
              <a:defRPr sz="5300"/>
            </a:lvl1pPr>
            <a:lvl2pPr marL="914400" lvl="1" indent="-565150" algn="l">
              <a:lnSpc>
                <a:spcPct val="115000"/>
              </a:lnSpc>
              <a:spcBef>
                <a:spcPts val="0"/>
              </a:spcBef>
              <a:spcAft>
                <a:spcPts val="0"/>
              </a:spcAft>
              <a:buSzPts val="5300"/>
              <a:buChar char="○"/>
              <a:defRPr sz="5300"/>
            </a:lvl2pPr>
            <a:lvl3pPr marL="1371600" lvl="2" indent="-565150" algn="l">
              <a:lnSpc>
                <a:spcPct val="115000"/>
              </a:lnSpc>
              <a:spcBef>
                <a:spcPts val="0"/>
              </a:spcBef>
              <a:spcAft>
                <a:spcPts val="0"/>
              </a:spcAft>
              <a:buSzPts val="5300"/>
              <a:buChar char="■"/>
              <a:defRPr sz="5300"/>
            </a:lvl3pPr>
            <a:lvl4pPr marL="1828800" lvl="3" indent="-565150" algn="l">
              <a:lnSpc>
                <a:spcPct val="115000"/>
              </a:lnSpc>
              <a:spcBef>
                <a:spcPts val="0"/>
              </a:spcBef>
              <a:spcAft>
                <a:spcPts val="0"/>
              </a:spcAft>
              <a:buSzPts val="5300"/>
              <a:buChar char="●"/>
              <a:defRPr sz="5300"/>
            </a:lvl4pPr>
            <a:lvl5pPr marL="2286000" lvl="4" indent="-565150" algn="l">
              <a:lnSpc>
                <a:spcPct val="115000"/>
              </a:lnSpc>
              <a:spcBef>
                <a:spcPts val="0"/>
              </a:spcBef>
              <a:spcAft>
                <a:spcPts val="0"/>
              </a:spcAft>
              <a:buSzPts val="5300"/>
              <a:buChar char="○"/>
              <a:defRPr sz="5300"/>
            </a:lvl5pPr>
            <a:lvl6pPr marL="2743200" lvl="5" indent="-565150" algn="l">
              <a:lnSpc>
                <a:spcPct val="115000"/>
              </a:lnSpc>
              <a:spcBef>
                <a:spcPts val="0"/>
              </a:spcBef>
              <a:spcAft>
                <a:spcPts val="0"/>
              </a:spcAft>
              <a:buSzPts val="5300"/>
              <a:buChar char="■"/>
              <a:defRPr sz="5300"/>
            </a:lvl6pPr>
            <a:lvl7pPr marL="3200400" lvl="6" indent="-565150" algn="l">
              <a:lnSpc>
                <a:spcPct val="115000"/>
              </a:lnSpc>
              <a:spcBef>
                <a:spcPts val="0"/>
              </a:spcBef>
              <a:spcAft>
                <a:spcPts val="0"/>
              </a:spcAft>
              <a:buSzPts val="5300"/>
              <a:buChar char="●"/>
              <a:defRPr sz="5300"/>
            </a:lvl7pPr>
            <a:lvl8pPr marL="3657600" lvl="7" indent="-565150" algn="l">
              <a:lnSpc>
                <a:spcPct val="115000"/>
              </a:lnSpc>
              <a:spcBef>
                <a:spcPts val="0"/>
              </a:spcBef>
              <a:spcAft>
                <a:spcPts val="0"/>
              </a:spcAft>
              <a:buSzPts val="5300"/>
              <a:buChar char="○"/>
              <a:defRPr sz="5300"/>
            </a:lvl8pPr>
            <a:lvl9pPr marL="4114800" lvl="8" indent="-565150" algn="l">
              <a:lnSpc>
                <a:spcPct val="115000"/>
              </a:lnSpc>
              <a:spcBef>
                <a:spcPts val="0"/>
              </a:spcBef>
              <a:spcAft>
                <a:spcPts val="0"/>
              </a:spcAft>
              <a:buSzPts val="5300"/>
              <a:buChar char="■"/>
              <a:defRPr sz="5300"/>
            </a:lvl9pPr>
          </a:lstStyle>
          <a:p>
            <a:endParaRPr/>
          </a:p>
        </p:txBody>
      </p:sp>
      <p:sp>
        <p:nvSpPr>
          <p:cNvPr id="31" name="Google Shape;31;p8"/>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1544094" y="3150656"/>
            <a:ext cx="20056200" cy="28632000"/>
          </a:xfrm>
          <a:prstGeom prst="rect">
            <a:avLst/>
          </a:prstGeom>
          <a:noFill/>
          <a:ln>
            <a:noFill/>
          </a:ln>
        </p:spPr>
        <p:txBody>
          <a:bodyPr spcFirstLastPara="1" wrap="square" lIns="405275" tIns="405275" rIns="405275" bIns="405275" anchor="ctr" anchorCtr="0">
            <a:normAutofit/>
          </a:bodyPr>
          <a:lstStyle>
            <a:lvl1pPr lvl="0" algn="l">
              <a:lnSpc>
                <a:spcPct val="100000"/>
              </a:lnSpc>
              <a:spcBef>
                <a:spcPts val="0"/>
              </a:spcBef>
              <a:spcAft>
                <a:spcPts val="0"/>
              </a:spcAft>
              <a:buSzPts val="21300"/>
              <a:buNone/>
              <a:defRPr sz="21300"/>
            </a:lvl1pPr>
            <a:lvl2pPr lvl="1" algn="l">
              <a:lnSpc>
                <a:spcPct val="100000"/>
              </a:lnSpc>
              <a:spcBef>
                <a:spcPts val="0"/>
              </a:spcBef>
              <a:spcAft>
                <a:spcPts val="0"/>
              </a:spcAft>
              <a:buSzPts val="21300"/>
              <a:buNone/>
              <a:defRPr sz="21300"/>
            </a:lvl2pPr>
            <a:lvl3pPr lvl="2" algn="l">
              <a:lnSpc>
                <a:spcPct val="100000"/>
              </a:lnSpc>
              <a:spcBef>
                <a:spcPts val="0"/>
              </a:spcBef>
              <a:spcAft>
                <a:spcPts val="0"/>
              </a:spcAft>
              <a:buSzPts val="21300"/>
              <a:buNone/>
              <a:defRPr sz="21300"/>
            </a:lvl3pPr>
            <a:lvl4pPr lvl="3" algn="l">
              <a:lnSpc>
                <a:spcPct val="100000"/>
              </a:lnSpc>
              <a:spcBef>
                <a:spcPts val="0"/>
              </a:spcBef>
              <a:spcAft>
                <a:spcPts val="0"/>
              </a:spcAft>
              <a:buSzPts val="21300"/>
              <a:buNone/>
              <a:defRPr sz="21300"/>
            </a:lvl4pPr>
            <a:lvl5pPr lvl="4" algn="l">
              <a:lnSpc>
                <a:spcPct val="100000"/>
              </a:lnSpc>
              <a:spcBef>
                <a:spcPts val="0"/>
              </a:spcBef>
              <a:spcAft>
                <a:spcPts val="0"/>
              </a:spcAft>
              <a:buSzPts val="21300"/>
              <a:buNone/>
              <a:defRPr sz="21300"/>
            </a:lvl5pPr>
            <a:lvl6pPr lvl="5" algn="l">
              <a:lnSpc>
                <a:spcPct val="100000"/>
              </a:lnSpc>
              <a:spcBef>
                <a:spcPts val="0"/>
              </a:spcBef>
              <a:spcAft>
                <a:spcPts val="0"/>
              </a:spcAft>
              <a:buSzPts val="21300"/>
              <a:buNone/>
              <a:defRPr sz="21300"/>
            </a:lvl6pPr>
            <a:lvl7pPr lvl="6" algn="l">
              <a:lnSpc>
                <a:spcPct val="100000"/>
              </a:lnSpc>
              <a:spcBef>
                <a:spcPts val="0"/>
              </a:spcBef>
              <a:spcAft>
                <a:spcPts val="0"/>
              </a:spcAft>
              <a:buSzPts val="21300"/>
              <a:buNone/>
              <a:defRPr sz="21300"/>
            </a:lvl7pPr>
            <a:lvl8pPr lvl="7" algn="l">
              <a:lnSpc>
                <a:spcPct val="100000"/>
              </a:lnSpc>
              <a:spcBef>
                <a:spcPts val="0"/>
              </a:spcBef>
              <a:spcAft>
                <a:spcPts val="0"/>
              </a:spcAft>
              <a:buSzPts val="21300"/>
              <a:buNone/>
              <a:defRPr sz="21300"/>
            </a:lvl8pPr>
            <a:lvl9pPr lvl="8" algn="l">
              <a:lnSpc>
                <a:spcPct val="100000"/>
              </a:lnSpc>
              <a:spcBef>
                <a:spcPts val="0"/>
              </a:spcBef>
              <a:spcAft>
                <a:spcPts val="0"/>
              </a:spcAft>
              <a:buSzPts val="21300"/>
              <a:buNone/>
              <a:defRPr sz="21300"/>
            </a:lvl9pPr>
          </a:lstStyle>
          <a:p>
            <a:endParaRPr/>
          </a:p>
        </p:txBody>
      </p:sp>
      <p:sp>
        <p:nvSpPr>
          <p:cNvPr id="34" name="Google Shape;34;p9"/>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14400000" y="-875"/>
            <a:ext cx="14400000" cy="36000000"/>
          </a:xfrm>
          <a:prstGeom prst="rect">
            <a:avLst/>
          </a:prstGeom>
          <a:solidFill>
            <a:schemeClr val="lt2"/>
          </a:solidFill>
          <a:ln>
            <a:noFill/>
          </a:ln>
        </p:spPr>
        <p:txBody>
          <a:bodyPr spcFirstLastPara="1" wrap="square" lIns="405275" tIns="405275" rIns="405275" bIns="4052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836220" y="8631146"/>
            <a:ext cx="12740700" cy="10374900"/>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18600"/>
              <a:buNone/>
              <a:defRPr sz="18600"/>
            </a:lvl1pPr>
            <a:lvl2pPr lvl="1" algn="ctr">
              <a:lnSpc>
                <a:spcPct val="100000"/>
              </a:lnSpc>
              <a:spcBef>
                <a:spcPts val="0"/>
              </a:spcBef>
              <a:spcAft>
                <a:spcPts val="0"/>
              </a:spcAft>
              <a:buSzPts val="18600"/>
              <a:buNone/>
              <a:defRPr sz="18600"/>
            </a:lvl2pPr>
            <a:lvl3pPr lvl="2" algn="ctr">
              <a:lnSpc>
                <a:spcPct val="100000"/>
              </a:lnSpc>
              <a:spcBef>
                <a:spcPts val="0"/>
              </a:spcBef>
              <a:spcAft>
                <a:spcPts val="0"/>
              </a:spcAft>
              <a:buSzPts val="18600"/>
              <a:buNone/>
              <a:defRPr sz="18600"/>
            </a:lvl3pPr>
            <a:lvl4pPr lvl="3" algn="ctr">
              <a:lnSpc>
                <a:spcPct val="100000"/>
              </a:lnSpc>
              <a:spcBef>
                <a:spcPts val="0"/>
              </a:spcBef>
              <a:spcAft>
                <a:spcPts val="0"/>
              </a:spcAft>
              <a:buSzPts val="18600"/>
              <a:buNone/>
              <a:defRPr sz="18600"/>
            </a:lvl4pPr>
            <a:lvl5pPr lvl="4" algn="ctr">
              <a:lnSpc>
                <a:spcPct val="100000"/>
              </a:lnSpc>
              <a:spcBef>
                <a:spcPts val="0"/>
              </a:spcBef>
              <a:spcAft>
                <a:spcPts val="0"/>
              </a:spcAft>
              <a:buSzPts val="18600"/>
              <a:buNone/>
              <a:defRPr sz="18600"/>
            </a:lvl5pPr>
            <a:lvl6pPr lvl="5" algn="ctr">
              <a:lnSpc>
                <a:spcPct val="100000"/>
              </a:lnSpc>
              <a:spcBef>
                <a:spcPts val="0"/>
              </a:spcBef>
              <a:spcAft>
                <a:spcPts val="0"/>
              </a:spcAft>
              <a:buSzPts val="18600"/>
              <a:buNone/>
              <a:defRPr sz="18600"/>
            </a:lvl6pPr>
            <a:lvl7pPr lvl="6" algn="ctr">
              <a:lnSpc>
                <a:spcPct val="100000"/>
              </a:lnSpc>
              <a:spcBef>
                <a:spcPts val="0"/>
              </a:spcBef>
              <a:spcAft>
                <a:spcPts val="0"/>
              </a:spcAft>
              <a:buSzPts val="18600"/>
              <a:buNone/>
              <a:defRPr sz="18600"/>
            </a:lvl7pPr>
            <a:lvl8pPr lvl="7" algn="ctr">
              <a:lnSpc>
                <a:spcPct val="100000"/>
              </a:lnSpc>
              <a:spcBef>
                <a:spcPts val="0"/>
              </a:spcBef>
              <a:spcAft>
                <a:spcPts val="0"/>
              </a:spcAft>
              <a:buSzPts val="18600"/>
              <a:buNone/>
              <a:defRPr sz="18600"/>
            </a:lvl8pPr>
            <a:lvl9pPr lvl="8" algn="ctr">
              <a:lnSpc>
                <a:spcPct val="100000"/>
              </a:lnSpc>
              <a:spcBef>
                <a:spcPts val="0"/>
              </a:spcBef>
              <a:spcAft>
                <a:spcPts val="0"/>
              </a:spcAft>
              <a:buSzPts val="18600"/>
              <a:buNone/>
              <a:defRPr sz="18600"/>
            </a:lvl9pPr>
          </a:lstStyle>
          <a:p>
            <a:endParaRPr/>
          </a:p>
        </p:txBody>
      </p:sp>
      <p:sp>
        <p:nvSpPr>
          <p:cNvPr id="38" name="Google Shape;38;p10"/>
          <p:cNvSpPr txBox="1">
            <a:spLocks noGrp="1"/>
          </p:cNvSpPr>
          <p:nvPr>
            <p:ph type="subTitle" idx="1"/>
          </p:nvPr>
        </p:nvSpPr>
        <p:spPr>
          <a:xfrm>
            <a:off x="836220" y="19619073"/>
            <a:ext cx="12740700" cy="8644500"/>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9300"/>
              <a:buNone/>
              <a:defRPr sz="9300"/>
            </a:lvl1pPr>
            <a:lvl2pPr lvl="1" algn="ctr">
              <a:lnSpc>
                <a:spcPct val="100000"/>
              </a:lnSpc>
              <a:spcBef>
                <a:spcPts val="0"/>
              </a:spcBef>
              <a:spcAft>
                <a:spcPts val="0"/>
              </a:spcAft>
              <a:buSzPts val="9300"/>
              <a:buNone/>
              <a:defRPr sz="9300"/>
            </a:lvl2pPr>
            <a:lvl3pPr lvl="2" algn="ctr">
              <a:lnSpc>
                <a:spcPct val="100000"/>
              </a:lnSpc>
              <a:spcBef>
                <a:spcPts val="0"/>
              </a:spcBef>
              <a:spcAft>
                <a:spcPts val="0"/>
              </a:spcAft>
              <a:buSzPts val="9300"/>
              <a:buNone/>
              <a:defRPr sz="9300"/>
            </a:lvl3pPr>
            <a:lvl4pPr lvl="3" algn="ctr">
              <a:lnSpc>
                <a:spcPct val="100000"/>
              </a:lnSpc>
              <a:spcBef>
                <a:spcPts val="0"/>
              </a:spcBef>
              <a:spcAft>
                <a:spcPts val="0"/>
              </a:spcAft>
              <a:buSzPts val="9300"/>
              <a:buNone/>
              <a:defRPr sz="9300"/>
            </a:lvl4pPr>
            <a:lvl5pPr lvl="4" algn="ctr">
              <a:lnSpc>
                <a:spcPct val="100000"/>
              </a:lnSpc>
              <a:spcBef>
                <a:spcPts val="0"/>
              </a:spcBef>
              <a:spcAft>
                <a:spcPts val="0"/>
              </a:spcAft>
              <a:buSzPts val="9300"/>
              <a:buNone/>
              <a:defRPr sz="9300"/>
            </a:lvl5pPr>
            <a:lvl6pPr lvl="5" algn="ctr">
              <a:lnSpc>
                <a:spcPct val="100000"/>
              </a:lnSpc>
              <a:spcBef>
                <a:spcPts val="0"/>
              </a:spcBef>
              <a:spcAft>
                <a:spcPts val="0"/>
              </a:spcAft>
              <a:buSzPts val="9300"/>
              <a:buNone/>
              <a:defRPr sz="9300"/>
            </a:lvl6pPr>
            <a:lvl7pPr lvl="6" algn="ctr">
              <a:lnSpc>
                <a:spcPct val="100000"/>
              </a:lnSpc>
              <a:spcBef>
                <a:spcPts val="0"/>
              </a:spcBef>
              <a:spcAft>
                <a:spcPts val="0"/>
              </a:spcAft>
              <a:buSzPts val="9300"/>
              <a:buNone/>
              <a:defRPr sz="9300"/>
            </a:lvl7pPr>
            <a:lvl8pPr lvl="7" algn="ctr">
              <a:lnSpc>
                <a:spcPct val="100000"/>
              </a:lnSpc>
              <a:spcBef>
                <a:spcPts val="0"/>
              </a:spcBef>
              <a:spcAft>
                <a:spcPts val="0"/>
              </a:spcAft>
              <a:buSzPts val="9300"/>
              <a:buNone/>
              <a:defRPr sz="9300"/>
            </a:lvl8pPr>
            <a:lvl9pPr lvl="8" algn="ctr">
              <a:lnSpc>
                <a:spcPct val="100000"/>
              </a:lnSpc>
              <a:spcBef>
                <a:spcPts val="0"/>
              </a:spcBef>
              <a:spcAft>
                <a:spcPts val="0"/>
              </a:spcAft>
              <a:buSzPts val="9300"/>
              <a:buNone/>
              <a:defRPr sz="9300"/>
            </a:lvl9pPr>
          </a:lstStyle>
          <a:p>
            <a:endParaRPr/>
          </a:p>
        </p:txBody>
      </p:sp>
      <p:sp>
        <p:nvSpPr>
          <p:cNvPr id="39" name="Google Shape;39;p10"/>
          <p:cNvSpPr txBox="1">
            <a:spLocks noGrp="1"/>
          </p:cNvSpPr>
          <p:nvPr>
            <p:ph type="body" idx="2"/>
          </p:nvPr>
        </p:nvSpPr>
        <p:spPr>
          <a:xfrm>
            <a:off x="15557480" y="5067892"/>
            <a:ext cx="12084900" cy="25862400"/>
          </a:xfrm>
          <a:prstGeom prst="rect">
            <a:avLst/>
          </a:prstGeom>
          <a:noFill/>
          <a:ln>
            <a:noFill/>
          </a:ln>
        </p:spPr>
        <p:txBody>
          <a:bodyPr spcFirstLastPara="1" wrap="square" lIns="405275" tIns="405275" rIns="405275" bIns="405275" anchor="ctr" anchorCtr="0">
            <a:normAutofit/>
          </a:bodyPr>
          <a:lstStyle>
            <a:lvl1pPr marL="457200" lvl="0" indent="-736600" algn="l">
              <a:lnSpc>
                <a:spcPct val="115000"/>
              </a:lnSpc>
              <a:spcBef>
                <a:spcPts val="0"/>
              </a:spcBef>
              <a:spcAft>
                <a:spcPts val="0"/>
              </a:spcAft>
              <a:buSzPts val="8000"/>
              <a:buChar char="●"/>
              <a:defRPr/>
            </a:lvl1pPr>
            <a:lvl2pPr marL="914400" lvl="1" indent="-622300" algn="l">
              <a:lnSpc>
                <a:spcPct val="115000"/>
              </a:lnSpc>
              <a:spcBef>
                <a:spcPts val="0"/>
              </a:spcBef>
              <a:spcAft>
                <a:spcPts val="0"/>
              </a:spcAft>
              <a:buSzPts val="6200"/>
              <a:buChar char="○"/>
              <a:defRPr/>
            </a:lvl2pPr>
            <a:lvl3pPr marL="1371600" lvl="2" indent="-622300" algn="l">
              <a:lnSpc>
                <a:spcPct val="115000"/>
              </a:lnSpc>
              <a:spcBef>
                <a:spcPts val="0"/>
              </a:spcBef>
              <a:spcAft>
                <a:spcPts val="0"/>
              </a:spcAft>
              <a:buSzPts val="6200"/>
              <a:buChar char="■"/>
              <a:defRPr/>
            </a:lvl3pPr>
            <a:lvl4pPr marL="1828800" lvl="3" indent="-622300" algn="l">
              <a:lnSpc>
                <a:spcPct val="115000"/>
              </a:lnSpc>
              <a:spcBef>
                <a:spcPts val="0"/>
              </a:spcBef>
              <a:spcAft>
                <a:spcPts val="0"/>
              </a:spcAft>
              <a:buSzPts val="6200"/>
              <a:buChar char="●"/>
              <a:defRPr/>
            </a:lvl4pPr>
            <a:lvl5pPr marL="2286000" lvl="4" indent="-622300" algn="l">
              <a:lnSpc>
                <a:spcPct val="115000"/>
              </a:lnSpc>
              <a:spcBef>
                <a:spcPts val="0"/>
              </a:spcBef>
              <a:spcAft>
                <a:spcPts val="0"/>
              </a:spcAft>
              <a:buSzPts val="6200"/>
              <a:buChar char="○"/>
              <a:defRPr/>
            </a:lvl5pPr>
            <a:lvl6pPr marL="2743200" lvl="5" indent="-622300" algn="l">
              <a:lnSpc>
                <a:spcPct val="115000"/>
              </a:lnSpc>
              <a:spcBef>
                <a:spcPts val="0"/>
              </a:spcBef>
              <a:spcAft>
                <a:spcPts val="0"/>
              </a:spcAft>
              <a:buSzPts val="6200"/>
              <a:buChar char="■"/>
              <a:defRPr/>
            </a:lvl6pPr>
            <a:lvl7pPr marL="3200400" lvl="6" indent="-622300" algn="l">
              <a:lnSpc>
                <a:spcPct val="115000"/>
              </a:lnSpc>
              <a:spcBef>
                <a:spcPts val="0"/>
              </a:spcBef>
              <a:spcAft>
                <a:spcPts val="0"/>
              </a:spcAft>
              <a:buSzPts val="6200"/>
              <a:buChar char="●"/>
              <a:defRPr/>
            </a:lvl7pPr>
            <a:lvl8pPr marL="3657600" lvl="7" indent="-622300" algn="l">
              <a:lnSpc>
                <a:spcPct val="115000"/>
              </a:lnSpc>
              <a:spcBef>
                <a:spcPts val="0"/>
              </a:spcBef>
              <a:spcAft>
                <a:spcPts val="0"/>
              </a:spcAft>
              <a:buSzPts val="6200"/>
              <a:buChar char="○"/>
              <a:defRPr/>
            </a:lvl8pPr>
            <a:lvl9pPr marL="4114800" lvl="8" indent="-622300" algn="l">
              <a:lnSpc>
                <a:spcPct val="115000"/>
              </a:lnSpc>
              <a:spcBef>
                <a:spcPts val="0"/>
              </a:spcBef>
              <a:spcAft>
                <a:spcPts val="0"/>
              </a:spcAft>
              <a:buSzPts val="6200"/>
              <a:buChar char="■"/>
              <a:defRPr/>
            </a:lvl9pPr>
          </a:lstStyle>
          <a:p>
            <a:endParaRPr/>
          </a:p>
        </p:txBody>
      </p:sp>
      <p:sp>
        <p:nvSpPr>
          <p:cNvPr id="40" name="Google Shape;40;p10"/>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981732" y="29610324"/>
            <a:ext cx="18894000" cy="4235100"/>
          </a:xfrm>
          <a:prstGeom prst="rect">
            <a:avLst/>
          </a:prstGeom>
          <a:noFill/>
          <a:ln>
            <a:noFill/>
          </a:ln>
        </p:spPr>
        <p:txBody>
          <a:bodyPr spcFirstLastPara="1" wrap="square" lIns="405275" tIns="405275" rIns="405275" bIns="405275" anchor="ctr" anchorCtr="0">
            <a:normAutofit/>
          </a:bodyPr>
          <a:lstStyle>
            <a:lvl1pPr marL="457200" lvl="0" indent="-228600" algn="l">
              <a:lnSpc>
                <a:spcPct val="100000"/>
              </a:lnSpc>
              <a:spcBef>
                <a:spcPts val="0"/>
              </a:spcBef>
              <a:spcAft>
                <a:spcPts val="0"/>
              </a:spcAft>
              <a:buSzPts val="8000"/>
              <a:buNone/>
              <a:defRPr/>
            </a:lvl1pPr>
          </a:lstStyle>
          <a:p>
            <a:endParaRPr/>
          </a:p>
        </p:txBody>
      </p:sp>
      <p:sp>
        <p:nvSpPr>
          <p:cNvPr id="43" name="Google Shape;43;p11"/>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981732" y="3114786"/>
            <a:ext cx="26836500" cy="4008300"/>
          </a:xfrm>
          <a:prstGeom prst="rect">
            <a:avLst/>
          </a:prstGeom>
          <a:noFill/>
          <a:ln>
            <a:noFill/>
          </a:ln>
        </p:spPr>
        <p:txBody>
          <a:bodyPr spcFirstLastPara="1" wrap="square" lIns="405275" tIns="405275" rIns="405275" bIns="405275" anchor="t" anchorCtr="0">
            <a:normAutofit/>
          </a:bodyPr>
          <a:lstStyle>
            <a:lvl1pPr marR="0" lvl="0"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981732" y="8066317"/>
            <a:ext cx="26836500" cy="23911800"/>
          </a:xfrm>
          <a:prstGeom prst="rect">
            <a:avLst/>
          </a:prstGeom>
          <a:noFill/>
          <a:ln>
            <a:noFill/>
          </a:ln>
        </p:spPr>
        <p:txBody>
          <a:bodyPr spcFirstLastPara="1" wrap="square" lIns="405275" tIns="405275" rIns="405275" bIns="405275" anchor="t" anchorCtr="0">
            <a:normAutofit/>
          </a:bodyPr>
          <a:lstStyle>
            <a:lvl1pPr marL="457200" marR="0" lvl="0" indent="-736600" algn="l" rtl="0">
              <a:lnSpc>
                <a:spcPct val="115000"/>
              </a:lnSpc>
              <a:spcBef>
                <a:spcPts val="0"/>
              </a:spcBef>
              <a:spcAft>
                <a:spcPts val="0"/>
              </a:spcAft>
              <a:buClr>
                <a:schemeClr val="dk2"/>
              </a:buClr>
              <a:buSzPts val="8000"/>
              <a:buFont typeface="Arial"/>
              <a:buChar char="●"/>
              <a:defRPr sz="8000" b="0" i="0" u="none" strike="noStrike" cap="none">
                <a:solidFill>
                  <a:schemeClr val="dk2"/>
                </a:solidFill>
                <a:latin typeface="Arial"/>
                <a:ea typeface="Arial"/>
                <a:cs typeface="Arial"/>
                <a:sym typeface="Arial"/>
              </a:defRPr>
            </a:lvl1pPr>
            <a:lvl2pPr marL="914400" marR="0" lvl="1"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2pPr>
            <a:lvl3pPr marL="1371600" marR="0" lvl="2"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3pPr>
            <a:lvl4pPr marL="1828800" marR="0" lvl="3"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4pPr>
            <a:lvl5pPr marL="2286000" marR="0" lvl="4"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5pPr>
            <a:lvl6pPr marL="2743200" marR="0" lvl="5"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6pPr>
            <a:lvl7pPr marL="3200400" marR="0" lvl="6"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7pPr>
            <a:lvl8pPr marL="3657600" marR="0" lvl="7"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8pPr>
            <a:lvl9pPr marL="4114800" marR="0" lvl="8"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26684906" y="32638438"/>
            <a:ext cx="1728300" cy="2754900"/>
          </a:xfrm>
          <a:prstGeom prst="rect">
            <a:avLst/>
          </a:prstGeom>
          <a:noFill/>
          <a:ln>
            <a:noFill/>
          </a:ln>
        </p:spPr>
        <p:txBody>
          <a:bodyPr spcFirstLastPara="1" wrap="square" lIns="405275" tIns="405275" rIns="405275" bIns="405275" anchor="ctr" anchorCtr="0">
            <a:normAutofit/>
          </a:bodyPr>
          <a:lstStyle>
            <a:lvl1pPr marL="0" marR="0" lvl="0"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400"/>
              <a:buFont typeface="Arial"/>
              <a:buNone/>
              <a:defRPr sz="44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title"/>
          </p:nvPr>
        </p:nvSpPr>
        <p:spPr>
          <a:xfrm>
            <a:off x="0" y="2644999"/>
            <a:ext cx="28800300" cy="3940775"/>
          </a:xfrm>
          <a:prstGeom prst="rect">
            <a:avLst/>
          </a:prstGeom>
          <a:noFill/>
          <a:ln>
            <a:noFill/>
          </a:ln>
        </p:spPr>
        <p:txBody>
          <a:bodyPr spcFirstLastPara="1" wrap="square" lIns="405275" tIns="405275" rIns="405275" bIns="405275" anchor="t" anchorCtr="0">
            <a:noAutofit/>
          </a:bodyPr>
          <a:lstStyle/>
          <a:p>
            <a:pPr marL="0" lvl="0" indent="0" algn="l" rtl="0">
              <a:lnSpc>
                <a:spcPct val="100000"/>
              </a:lnSpc>
              <a:spcBef>
                <a:spcPts val="0"/>
              </a:spcBef>
              <a:spcAft>
                <a:spcPts val="0"/>
              </a:spcAft>
              <a:buSzPts val="12400"/>
              <a:buNone/>
            </a:pPr>
            <a:r>
              <a:rPr lang="es-ES" sz="5000" b="1" dirty="0">
                <a:solidFill>
                  <a:srgbClr val="000000"/>
                </a:solidFill>
                <a:latin typeface="Arial"/>
                <a:ea typeface="Arial"/>
                <a:cs typeface="Arial"/>
                <a:sym typeface="Arial"/>
              </a:rPr>
              <a:t>VALIDACIÓN DE UN CUESTIONARIO AUTOADMINISTRADO (RAS) PARA EL MANEJO DE PACIENTES CON APNEA OBSTRUCTIVA DEL SUEÑO DEL ADULTO. </a:t>
            </a:r>
            <a:endParaRPr sz="9600" dirty="0">
              <a:latin typeface="Arial"/>
              <a:ea typeface="Arial"/>
              <a:cs typeface="Arial"/>
              <a:sym typeface="Arial"/>
            </a:endParaRPr>
          </a:p>
          <a:p>
            <a:pPr marL="0" lvl="0" indent="0" algn="l" rtl="0">
              <a:lnSpc>
                <a:spcPct val="100000"/>
              </a:lnSpc>
              <a:spcBef>
                <a:spcPts val="0"/>
              </a:spcBef>
              <a:spcAft>
                <a:spcPts val="0"/>
              </a:spcAft>
              <a:buSzPts val="12400"/>
              <a:buNone/>
            </a:pPr>
            <a:br>
              <a:rPr lang="es-ES" sz="3000" u="sng" dirty="0">
                <a:solidFill>
                  <a:srgbClr val="000000"/>
                </a:solidFill>
                <a:latin typeface="Arial"/>
                <a:ea typeface="Arial"/>
                <a:cs typeface="Arial"/>
                <a:sym typeface="Arial"/>
              </a:rPr>
            </a:br>
            <a:br>
              <a:rPr lang="es-ES" sz="3000" u="sng" dirty="0">
                <a:solidFill>
                  <a:srgbClr val="000000"/>
                </a:solidFill>
                <a:latin typeface="Arial"/>
                <a:ea typeface="Arial"/>
                <a:cs typeface="Arial"/>
                <a:sym typeface="Arial"/>
              </a:rPr>
            </a:br>
            <a:r>
              <a:rPr lang="es-ES" sz="3000" u="sng" dirty="0">
                <a:solidFill>
                  <a:srgbClr val="000000"/>
                </a:solidFill>
                <a:latin typeface="Arial"/>
                <a:ea typeface="Arial"/>
                <a:cs typeface="Arial"/>
                <a:sym typeface="Arial"/>
              </a:rPr>
              <a:t>Reino Fabricio</a:t>
            </a:r>
            <a:r>
              <a:rPr lang="es-ES" sz="3000" u="sng" baseline="30000" dirty="0">
                <a:solidFill>
                  <a:srgbClr val="000000"/>
                </a:solidFill>
                <a:latin typeface="Arial"/>
                <a:ea typeface="Arial"/>
                <a:cs typeface="Arial"/>
                <a:sym typeface="Arial"/>
              </a:rPr>
              <a:t>1</a:t>
            </a:r>
            <a:r>
              <a:rPr lang="es-ES" sz="3000" u="sng" dirty="0">
                <a:solidFill>
                  <a:srgbClr val="000000"/>
                </a:solidFill>
                <a:latin typeface="Arial"/>
                <a:ea typeface="Arial"/>
                <a:cs typeface="Arial"/>
                <a:sym typeface="Arial"/>
              </a:rPr>
              <a:t>,</a:t>
            </a:r>
            <a:r>
              <a:rPr lang="es-ES" sz="3000" dirty="0">
                <a:solidFill>
                  <a:srgbClr val="000000"/>
                </a:solidFill>
                <a:latin typeface="Arial"/>
                <a:ea typeface="Arial"/>
                <a:cs typeface="Arial"/>
                <a:sym typeface="Arial"/>
              </a:rPr>
              <a:t> Reynoso Berenice</a:t>
            </a:r>
            <a:r>
              <a:rPr lang="es-ES" sz="3000" baseline="30000" dirty="0">
                <a:solidFill>
                  <a:srgbClr val="000000"/>
                </a:solidFill>
                <a:latin typeface="Arial"/>
                <a:ea typeface="Arial"/>
                <a:cs typeface="Arial"/>
                <a:sym typeface="Arial"/>
              </a:rPr>
              <a:t>1</a:t>
            </a:r>
            <a:r>
              <a:rPr lang="es-ES" sz="3000" dirty="0">
                <a:solidFill>
                  <a:srgbClr val="000000"/>
                </a:solidFill>
                <a:latin typeface="Arial"/>
                <a:ea typeface="Arial"/>
                <a:cs typeface="Arial"/>
                <a:sym typeface="Arial"/>
              </a:rPr>
              <a:t>, Claus Murilo</a:t>
            </a:r>
            <a:r>
              <a:rPr lang="es-ES" sz="3000" baseline="30000" dirty="0">
                <a:solidFill>
                  <a:srgbClr val="000000"/>
                </a:solidFill>
                <a:latin typeface="Arial"/>
                <a:ea typeface="Arial"/>
                <a:cs typeface="Arial"/>
                <a:sym typeface="Arial"/>
              </a:rPr>
              <a:t>1</a:t>
            </a:r>
            <a:r>
              <a:rPr lang="es-ES" sz="3000" dirty="0">
                <a:solidFill>
                  <a:srgbClr val="000000"/>
                </a:solidFill>
                <a:latin typeface="Arial"/>
                <a:ea typeface="Arial"/>
                <a:cs typeface="Arial"/>
                <a:sym typeface="Arial"/>
              </a:rPr>
              <a:t>, Borsini Eduardo</a:t>
            </a:r>
            <a:r>
              <a:rPr lang="es-ES" sz="3000" baseline="30000" dirty="0">
                <a:solidFill>
                  <a:srgbClr val="000000"/>
                </a:solidFill>
                <a:latin typeface="Arial"/>
                <a:ea typeface="Arial"/>
                <a:cs typeface="Arial"/>
                <a:sym typeface="Arial"/>
              </a:rPr>
              <a:t>2</a:t>
            </a:r>
            <a:r>
              <a:rPr lang="es-ES" sz="3000" dirty="0">
                <a:solidFill>
                  <a:srgbClr val="000000"/>
                </a:solidFill>
                <a:latin typeface="Arial"/>
                <a:ea typeface="Arial"/>
                <a:cs typeface="Arial"/>
                <a:sym typeface="Arial"/>
              </a:rPr>
              <a:t>, Blanco Magalí</a:t>
            </a:r>
            <a:r>
              <a:rPr lang="es-ES" sz="3000" baseline="30000" dirty="0">
                <a:solidFill>
                  <a:srgbClr val="000000"/>
                </a:solidFill>
                <a:latin typeface="Arial"/>
                <a:ea typeface="Arial"/>
                <a:cs typeface="Arial"/>
                <a:sym typeface="Arial"/>
              </a:rPr>
              <a:t>2</a:t>
            </a:r>
            <a:r>
              <a:rPr lang="es-ES" sz="3000" dirty="0">
                <a:solidFill>
                  <a:srgbClr val="000000"/>
                </a:solidFill>
                <a:latin typeface="Arial"/>
                <a:ea typeface="Arial"/>
                <a:cs typeface="Arial"/>
                <a:sym typeface="Arial"/>
              </a:rPr>
              <a:t>, Nigro Carlos Alberto</a:t>
            </a:r>
            <a:r>
              <a:rPr lang="es-ES" sz="3000" baseline="30000" dirty="0">
                <a:solidFill>
                  <a:srgbClr val="000000"/>
                </a:solidFill>
                <a:latin typeface="Arial"/>
                <a:ea typeface="Arial"/>
                <a:cs typeface="Arial"/>
                <a:sym typeface="Arial"/>
              </a:rPr>
              <a:t>1</a:t>
            </a:r>
            <a:r>
              <a:rPr lang="es-ES" sz="3000" dirty="0">
                <a:solidFill>
                  <a:srgbClr val="000000"/>
                </a:solidFill>
                <a:latin typeface="Arial"/>
                <a:ea typeface="Arial"/>
                <a:cs typeface="Arial"/>
                <a:sym typeface="Arial"/>
              </a:rPr>
              <a:t>. </a:t>
            </a:r>
            <a:r>
              <a:rPr lang="es-ES" sz="3000" baseline="30000" dirty="0">
                <a:solidFill>
                  <a:srgbClr val="000000"/>
                </a:solidFill>
                <a:latin typeface="Arial"/>
                <a:ea typeface="Arial"/>
                <a:cs typeface="Arial"/>
                <a:sym typeface="Arial"/>
              </a:rPr>
              <a:t>1</a:t>
            </a:r>
            <a:r>
              <a:rPr lang="es-ES" sz="3000" dirty="0">
                <a:solidFill>
                  <a:srgbClr val="000000"/>
                </a:solidFill>
                <a:latin typeface="Arial"/>
                <a:ea typeface="Arial"/>
                <a:cs typeface="Arial"/>
                <a:sym typeface="Arial"/>
              </a:rPr>
              <a:t>Hospital Alemán de Buenos Aires, </a:t>
            </a:r>
            <a:r>
              <a:rPr lang="es-ES" sz="3000" baseline="30000" dirty="0">
                <a:solidFill>
                  <a:srgbClr val="000000"/>
                </a:solidFill>
                <a:latin typeface="Arial"/>
                <a:ea typeface="Arial"/>
                <a:cs typeface="Arial"/>
                <a:sym typeface="Arial"/>
              </a:rPr>
              <a:t>2</a:t>
            </a:r>
            <a:r>
              <a:rPr lang="es-ES" sz="3000" dirty="0">
                <a:solidFill>
                  <a:srgbClr val="000000"/>
                </a:solidFill>
                <a:latin typeface="Arial"/>
                <a:ea typeface="Arial"/>
                <a:cs typeface="Arial"/>
                <a:sym typeface="Arial"/>
              </a:rPr>
              <a:t>Hospital Británico de Buenos Aires.</a:t>
            </a:r>
            <a:endParaRPr sz="3000" b="1" dirty="0">
              <a:latin typeface="Arial"/>
              <a:ea typeface="Arial"/>
              <a:cs typeface="Arial"/>
              <a:sym typeface="Arial"/>
            </a:endParaRPr>
          </a:p>
        </p:txBody>
      </p:sp>
      <p:sp>
        <p:nvSpPr>
          <p:cNvPr id="55" name="Google Shape;55;p1"/>
          <p:cNvSpPr txBox="1">
            <a:spLocks noGrp="1"/>
          </p:cNvSpPr>
          <p:nvPr>
            <p:ph type="body" idx="1"/>
          </p:nvPr>
        </p:nvSpPr>
        <p:spPr>
          <a:xfrm>
            <a:off x="232017" y="6881347"/>
            <a:ext cx="13212887" cy="29112555"/>
          </a:xfrm>
          <a:prstGeom prst="rect">
            <a:avLst/>
          </a:prstGeom>
          <a:noFill/>
          <a:ln>
            <a:noFill/>
          </a:ln>
        </p:spPr>
        <p:txBody>
          <a:bodyPr spcFirstLastPara="1" wrap="square" lIns="405275" tIns="405275" rIns="405275" bIns="405275" anchor="t" anchorCtr="0">
            <a:noAutofit/>
          </a:bodyPr>
          <a:lstStyle/>
          <a:p>
            <a:pPr marL="0" lvl="0" indent="0" algn="l" rtl="0">
              <a:lnSpc>
                <a:spcPct val="115000"/>
              </a:lnSpc>
              <a:spcBef>
                <a:spcPts val="0"/>
              </a:spcBef>
              <a:spcAft>
                <a:spcPts val="0"/>
              </a:spcAft>
              <a:buClr>
                <a:schemeClr val="dk1"/>
              </a:buClr>
              <a:buSzPts val="1100"/>
              <a:buNone/>
            </a:pPr>
            <a:r>
              <a:rPr lang="es-ES" sz="3000" b="1" dirty="0">
                <a:solidFill>
                  <a:schemeClr val="dk1"/>
                </a:solidFill>
              </a:rPr>
              <a:t>Introducción y objetivo: </a:t>
            </a:r>
            <a:endParaRPr sz="3000" dirty="0"/>
          </a:p>
          <a:p>
            <a:pPr marL="0" lvl="0" indent="0" algn="l" rtl="0">
              <a:lnSpc>
                <a:spcPct val="115000"/>
              </a:lnSpc>
              <a:spcBef>
                <a:spcPts val="0"/>
              </a:spcBef>
              <a:spcAft>
                <a:spcPts val="0"/>
              </a:spcAft>
              <a:buClr>
                <a:schemeClr val="dk1"/>
              </a:buClr>
              <a:buSzPts val="1100"/>
              <a:buNone/>
            </a:pPr>
            <a:r>
              <a:rPr lang="es-ES" sz="3000" dirty="0">
                <a:solidFill>
                  <a:schemeClr val="dk1"/>
                </a:solidFill>
              </a:rPr>
              <a:t>Desarrollar y evaluar la exactitud de un cuestionario autoadministrado (RAS) para el manejo clínico de la apnea obstructiva del sueño en el adulto (AOS). </a:t>
            </a:r>
            <a:endParaRPr sz="3000" dirty="0"/>
          </a:p>
          <a:p>
            <a:pPr marL="0" lvl="0" indent="0" algn="l" rtl="0">
              <a:lnSpc>
                <a:spcPct val="115000"/>
              </a:lnSpc>
              <a:spcBef>
                <a:spcPts val="0"/>
              </a:spcBef>
              <a:spcAft>
                <a:spcPts val="0"/>
              </a:spcAft>
              <a:buClr>
                <a:schemeClr val="dk1"/>
              </a:buClr>
              <a:buSzPts val="1100"/>
              <a:buNone/>
            </a:pPr>
            <a:endParaRPr lang="es-ES" sz="3000" b="1" dirty="0">
              <a:solidFill>
                <a:schemeClr val="dk1"/>
              </a:solidFill>
            </a:endParaRPr>
          </a:p>
          <a:p>
            <a:pPr marL="0" lvl="0" indent="0" algn="l" rtl="0">
              <a:lnSpc>
                <a:spcPct val="115000"/>
              </a:lnSpc>
              <a:spcBef>
                <a:spcPts val="0"/>
              </a:spcBef>
              <a:spcAft>
                <a:spcPts val="0"/>
              </a:spcAft>
              <a:buClr>
                <a:schemeClr val="dk1"/>
              </a:buClr>
              <a:buSzPts val="1100"/>
              <a:buNone/>
            </a:pPr>
            <a:r>
              <a:rPr lang="es-ES" sz="3000" b="1" dirty="0">
                <a:solidFill>
                  <a:schemeClr val="dk1"/>
                </a:solidFill>
              </a:rPr>
              <a:t>Material y método:</a:t>
            </a:r>
            <a:endParaRPr sz="3000" dirty="0"/>
          </a:p>
          <a:p>
            <a:pPr marL="0" lvl="0" indent="0" algn="l" rtl="0">
              <a:lnSpc>
                <a:spcPct val="115000"/>
              </a:lnSpc>
              <a:spcBef>
                <a:spcPts val="0"/>
              </a:spcBef>
              <a:spcAft>
                <a:spcPts val="0"/>
              </a:spcAft>
              <a:buClr>
                <a:schemeClr val="dk1"/>
              </a:buClr>
              <a:buSzPts val="1100"/>
              <a:buNone/>
            </a:pPr>
            <a:r>
              <a:rPr lang="es-ES" sz="3000" dirty="0">
                <a:solidFill>
                  <a:schemeClr val="dk1"/>
                </a:solidFill>
              </a:rPr>
              <a:t>Estudio retrospectivo de pacientes consecutivos que se realizaron una polisomnografía (PSG) o poligrafía respiratoria (PR) diagnóstica. RAS incluyó: 1) ronquido (R) 2) datos antropométricos y demográficos (A): edad, sexo, IMC (kg/m2), perímetro del cuello 3) síntomas y enfermedades asociadas (S): apnea, insomnio, despertares frecuentes, nocturia, sudoración, cefalea, hipertrofia Mallampati 3–4, cansancio, somnolencia diurna, hipertensión arterial, enfermedad coronaria o cerebrovascular, arritmias cardíacas, diabetes y síntomas neurocognitivos. Los pacientes accedieron a un link para completar el RAS. AOS se definió como un índice apnea/hipopnea (IAH) ≥ 5 eventos/h. Se aplicó regresión logística múltiple para evaluar los predictores de AOS. Se aplicaron técnicas de validación cruzada de K pliegues y se calculó sensibilidad (S), especificidad (E), razones de probabilidad positiva/negativa.  </a:t>
            </a:r>
            <a:endParaRPr sz="3000" dirty="0">
              <a:solidFill>
                <a:schemeClr val="dk1"/>
              </a:solidFill>
            </a:endParaRPr>
          </a:p>
          <a:p>
            <a:pPr marL="0" lvl="0" indent="0" algn="l" rtl="0">
              <a:lnSpc>
                <a:spcPct val="115000"/>
              </a:lnSpc>
              <a:spcBef>
                <a:spcPts val="0"/>
              </a:spcBef>
              <a:spcAft>
                <a:spcPts val="0"/>
              </a:spcAft>
              <a:buSzPts val="6200"/>
              <a:buNone/>
            </a:pPr>
            <a:endParaRPr dirty="0"/>
          </a:p>
          <a:p>
            <a:pPr marL="0" lvl="0" indent="0" algn="l" rtl="0">
              <a:lnSpc>
                <a:spcPct val="115000"/>
              </a:lnSpc>
              <a:spcBef>
                <a:spcPts val="5300"/>
              </a:spcBef>
              <a:spcAft>
                <a:spcPts val="5300"/>
              </a:spcAft>
              <a:buSzPts val="6200"/>
              <a:buNone/>
            </a:pPr>
            <a:endParaRPr dirty="0"/>
          </a:p>
        </p:txBody>
      </p:sp>
      <p:sp>
        <p:nvSpPr>
          <p:cNvPr id="56" name="Google Shape;56;p1"/>
          <p:cNvSpPr txBox="1">
            <a:spLocks noGrp="1"/>
          </p:cNvSpPr>
          <p:nvPr>
            <p:ph type="body" idx="2"/>
          </p:nvPr>
        </p:nvSpPr>
        <p:spPr>
          <a:xfrm>
            <a:off x="13826907" y="6881348"/>
            <a:ext cx="14822911" cy="28863843"/>
          </a:xfrm>
          <a:prstGeom prst="rect">
            <a:avLst/>
          </a:prstGeom>
          <a:noFill/>
          <a:ln>
            <a:noFill/>
          </a:ln>
        </p:spPr>
        <p:txBody>
          <a:bodyPr spcFirstLastPara="1" wrap="square" lIns="405275" tIns="405275" rIns="405275" bIns="405275" anchor="t" anchorCtr="0">
            <a:normAutofit/>
          </a:bodyPr>
          <a:lstStyle/>
          <a:p>
            <a:pPr marL="0" lvl="0" indent="0" algn="l" rtl="0">
              <a:lnSpc>
                <a:spcPct val="125000"/>
              </a:lnSpc>
              <a:spcBef>
                <a:spcPts val="0"/>
              </a:spcBef>
              <a:spcAft>
                <a:spcPts val="0"/>
              </a:spcAft>
              <a:buClr>
                <a:schemeClr val="dk1"/>
              </a:buClr>
              <a:buSzPts val="1100"/>
              <a:buNone/>
            </a:pPr>
            <a:r>
              <a:rPr lang="es-ES" sz="3000" b="1" dirty="0">
                <a:solidFill>
                  <a:schemeClr val="dk1"/>
                </a:solidFill>
              </a:rPr>
              <a:t>Resultados: </a:t>
            </a:r>
            <a:endParaRPr sz="3000" dirty="0"/>
          </a:p>
          <a:p>
            <a:pPr marL="0" lvl="0" indent="0" algn="l" rtl="0">
              <a:lnSpc>
                <a:spcPct val="125000"/>
              </a:lnSpc>
              <a:spcBef>
                <a:spcPts val="0"/>
              </a:spcBef>
              <a:spcAft>
                <a:spcPts val="0"/>
              </a:spcAft>
              <a:buClr>
                <a:schemeClr val="dk1"/>
              </a:buClr>
              <a:buSzPts val="1100"/>
              <a:buNone/>
            </a:pPr>
            <a:r>
              <a:rPr lang="es-ES" sz="3000" dirty="0">
                <a:solidFill>
                  <a:schemeClr val="dk1"/>
                </a:solidFill>
              </a:rPr>
              <a:t>814 pacientes (38% mujeres), edad, IMC e IAH medianos: 53 años, 28 kg/m2, 11.5 (PR) y 13 (PSG). La S/E óptima del RAS fue 86/57% (&gt; 11 puntos). Los mejores puntos de corte del RAS para catastro y diagnóstico de AOS fueron: &gt; 7 (S/E: 97/32) y &gt; 18 (S/E: 20/96). </a:t>
            </a:r>
            <a:endParaRPr sz="3000" dirty="0"/>
          </a:p>
          <a:p>
            <a:pPr marL="0" lvl="0" indent="0" algn="l" rtl="0">
              <a:lnSpc>
                <a:spcPct val="125000"/>
              </a:lnSpc>
              <a:spcBef>
                <a:spcPts val="0"/>
              </a:spcBef>
              <a:spcAft>
                <a:spcPts val="0"/>
              </a:spcAft>
              <a:buClr>
                <a:schemeClr val="dk1"/>
              </a:buClr>
              <a:buSzPts val="1100"/>
              <a:buNone/>
            </a:pPr>
            <a:endParaRPr lang="es-AR"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n-GB" sz="2900" b="1" dirty="0">
              <a:solidFill>
                <a:schemeClr val="dk1"/>
              </a:solidFill>
            </a:endParaRPr>
          </a:p>
          <a:p>
            <a:pPr marL="0" lvl="0" indent="0" algn="l" rtl="0">
              <a:lnSpc>
                <a:spcPct val="125000"/>
              </a:lnSpc>
              <a:spcBef>
                <a:spcPts val="0"/>
              </a:spcBef>
              <a:spcAft>
                <a:spcPts val="0"/>
              </a:spcAft>
              <a:buClr>
                <a:schemeClr val="dk1"/>
              </a:buClr>
              <a:buSzPts val="1100"/>
              <a:buNone/>
            </a:pPr>
            <a:endParaRPr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2900" b="1" dirty="0">
              <a:solidFill>
                <a:schemeClr val="dk1"/>
              </a:solidFill>
            </a:endParaRPr>
          </a:p>
          <a:p>
            <a:pPr marL="0" lvl="0" indent="0" algn="l" rtl="0">
              <a:lnSpc>
                <a:spcPct val="125000"/>
              </a:lnSpc>
              <a:spcBef>
                <a:spcPts val="0"/>
              </a:spcBef>
              <a:spcAft>
                <a:spcPts val="0"/>
              </a:spcAft>
              <a:buClr>
                <a:schemeClr val="dk1"/>
              </a:buClr>
              <a:buSzPts val="1100"/>
              <a:buNone/>
            </a:pPr>
            <a:r>
              <a:rPr lang="es-ES" sz="3000" b="1">
                <a:solidFill>
                  <a:schemeClr val="dk1"/>
                </a:solidFill>
              </a:rPr>
              <a:t>Discusión </a:t>
            </a:r>
            <a:r>
              <a:rPr lang="es-ES" sz="3000" b="1" dirty="0">
                <a:solidFill>
                  <a:schemeClr val="dk1"/>
                </a:solidFill>
              </a:rPr>
              <a:t>y conclusiones: </a:t>
            </a:r>
            <a:endParaRPr sz="3000" dirty="0"/>
          </a:p>
          <a:p>
            <a:pPr marL="0" lvl="0" indent="0" algn="l" rtl="0">
              <a:lnSpc>
                <a:spcPct val="125000"/>
              </a:lnSpc>
              <a:spcBef>
                <a:spcPts val="0"/>
              </a:spcBef>
              <a:spcAft>
                <a:spcPts val="0"/>
              </a:spcAft>
              <a:buClr>
                <a:schemeClr val="dk1"/>
              </a:buClr>
              <a:buSzPts val="1100"/>
              <a:buNone/>
            </a:pPr>
            <a:r>
              <a:rPr lang="es-ES" sz="3000" dirty="0">
                <a:solidFill>
                  <a:schemeClr val="dk1"/>
                </a:solidFill>
              </a:rPr>
              <a:t>Los pacientes con RAS ≤ 7 o &gt; a 18 tuvieron una probabilidad baja (≤ 10%) o alta (&gt; 95%) de padecer AOS. Estos hallazgos pueden facilitar la toma de decisiones médicas (RAS ≤ 7: no indicar PR/PSG; RAS &gt; 7: solicitar PR/PSG; RAS &gt; 18:  indicar prueba terapéutica de CPAP).</a:t>
            </a:r>
            <a:endParaRPr sz="3000" dirty="0"/>
          </a:p>
          <a:p>
            <a:pPr marL="0" lvl="0" indent="0" algn="l" rtl="0">
              <a:lnSpc>
                <a:spcPct val="115000"/>
              </a:lnSpc>
              <a:spcBef>
                <a:spcPts val="0"/>
              </a:spcBef>
              <a:spcAft>
                <a:spcPts val="0"/>
              </a:spcAft>
              <a:buSzPts val="6200"/>
              <a:buNone/>
            </a:pPr>
            <a:br>
              <a:rPr lang="es-ES" sz="3200" dirty="0"/>
            </a:br>
            <a:endParaRPr dirty="0"/>
          </a:p>
        </p:txBody>
      </p:sp>
      <p:pic>
        <p:nvPicPr>
          <p:cNvPr id="57" name="Google Shape;57;p1"/>
          <p:cNvPicPr preferRelativeResize="0"/>
          <p:nvPr/>
        </p:nvPicPr>
        <p:blipFill rotWithShape="1">
          <a:blip r:embed="rId3">
            <a:alphaModFix/>
          </a:blip>
          <a:srcRect/>
          <a:stretch/>
        </p:blipFill>
        <p:spPr>
          <a:xfrm>
            <a:off x="764950" y="453925"/>
            <a:ext cx="8859676" cy="1738400"/>
          </a:xfrm>
          <a:prstGeom prst="rect">
            <a:avLst/>
          </a:prstGeom>
          <a:noFill/>
          <a:ln>
            <a:noFill/>
          </a:ln>
        </p:spPr>
      </p:pic>
      <p:pic>
        <p:nvPicPr>
          <p:cNvPr id="58" name="Google Shape;58;p1"/>
          <p:cNvPicPr preferRelativeResize="0"/>
          <p:nvPr/>
        </p:nvPicPr>
        <p:blipFill rotWithShape="1">
          <a:blip r:embed="rId4">
            <a:alphaModFix/>
          </a:blip>
          <a:srcRect/>
          <a:stretch/>
        </p:blipFill>
        <p:spPr>
          <a:xfrm>
            <a:off x="10179102" y="5835"/>
            <a:ext cx="6944759" cy="2482062"/>
          </a:xfrm>
          <a:prstGeom prst="rect">
            <a:avLst/>
          </a:prstGeom>
          <a:noFill/>
          <a:ln>
            <a:noFill/>
          </a:ln>
        </p:spPr>
      </p:pic>
      <p:sp>
        <p:nvSpPr>
          <p:cNvPr id="59" name="Google Shape;59;p1"/>
          <p:cNvSpPr txBox="1"/>
          <p:nvPr/>
        </p:nvSpPr>
        <p:spPr>
          <a:xfrm>
            <a:off x="24688800" y="0"/>
            <a:ext cx="4090345" cy="13695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ES" sz="8300" b="1" i="0" u="none" strike="noStrike" cap="none" dirty="0">
                <a:solidFill>
                  <a:srgbClr val="000000"/>
                </a:solidFill>
                <a:latin typeface="Arial"/>
                <a:ea typeface="Arial"/>
                <a:cs typeface="Arial"/>
                <a:sym typeface="Arial"/>
              </a:rPr>
              <a:t>P-109</a:t>
            </a:r>
            <a:endParaRPr sz="8300" b="1" i="0" u="none" strike="noStrike" cap="none" dirty="0">
              <a:solidFill>
                <a:srgbClr val="000000"/>
              </a:solidFill>
              <a:latin typeface="Arial"/>
              <a:ea typeface="Arial"/>
              <a:cs typeface="Arial"/>
              <a:sym typeface="Arial"/>
            </a:endParaRPr>
          </a:p>
        </p:txBody>
      </p:sp>
      <p:pic>
        <p:nvPicPr>
          <p:cNvPr id="5" name="Imagen 4">
            <a:extLst>
              <a:ext uri="{FF2B5EF4-FFF2-40B4-BE49-F238E27FC236}">
                <a16:creationId xmlns:a16="http://schemas.microsoft.com/office/drawing/2014/main" id="{6C423D36-4BAB-159E-B3BC-44789DE1A0F1}"/>
              </a:ext>
            </a:extLst>
          </p:cNvPr>
          <p:cNvPicPr>
            <a:picLocks noChangeAspect="1"/>
          </p:cNvPicPr>
          <p:nvPr/>
        </p:nvPicPr>
        <p:blipFill>
          <a:blip r:embed="rId5"/>
          <a:stretch>
            <a:fillRect/>
          </a:stretch>
        </p:blipFill>
        <p:spPr>
          <a:xfrm>
            <a:off x="985694" y="18195269"/>
            <a:ext cx="10570203" cy="3467874"/>
          </a:xfrm>
          <a:prstGeom prst="rect">
            <a:avLst/>
          </a:prstGeom>
        </p:spPr>
      </p:pic>
      <p:pic>
        <p:nvPicPr>
          <p:cNvPr id="7" name="Imagen 6">
            <a:extLst>
              <a:ext uri="{FF2B5EF4-FFF2-40B4-BE49-F238E27FC236}">
                <a16:creationId xmlns:a16="http://schemas.microsoft.com/office/drawing/2014/main" id="{DC9C1D82-7F2D-B0E7-89E4-753C17D4C061}"/>
              </a:ext>
            </a:extLst>
          </p:cNvPr>
          <p:cNvPicPr>
            <a:picLocks noChangeAspect="1"/>
          </p:cNvPicPr>
          <p:nvPr/>
        </p:nvPicPr>
        <p:blipFill>
          <a:blip r:embed="rId6"/>
          <a:stretch>
            <a:fillRect/>
          </a:stretch>
        </p:blipFill>
        <p:spPr>
          <a:xfrm>
            <a:off x="764950" y="22269971"/>
            <a:ext cx="11011692" cy="3862660"/>
          </a:xfrm>
          <a:prstGeom prst="rect">
            <a:avLst/>
          </a:prstGeom>
        </p:spPr>
      </p:pic>
      <p:pic>
        <p:nvPicPr>
          <p:cNvPr id="9" name="Imagen 8">
            <a:extLst>
              <a:ext uri="{FF2B5EF4-FFF2-40B4-BE49-F238E27FC236}">
                <a16:creationId xmlns:a16="http://schemas.microsoft.com/office/drawing/2014/main" id="{2890C710-815C-E602-8CC7-C3948663B551}"/>
              </a:ext>
            </a:extLst>
          </p:cNvPr>
          <p:cNvPicPr>
            <a:picLocks noChangeAspect="1"/>
          </p:cNvPicPr>
          <p:nvPr/>
        </p:nvPicPr>
        <p:blipFill>
          <a:blip r:embed="rId7"/>
          <a:srcRect r="1967"/>
          <a:stretch/>
        </p:blipFill>
        <p:spPr>
          <a:xfrm>
            <a:off x="14100387" y="10283579"/>
            <a:ext cx="13674765" cy="7205165"/>
          </a:xfrm>
          <a:prstGeom prst="rect">
            <a:avLst/>
          </a:prstGeom>
        </p:spPr>
      </p:pic>
      <p:pic>
        <p:nvPicPr>
          <p:cNvPr id="11" name="Imagen 10">
            <a:extLst>
              <a:ext uri="{FF2B5EF4-FFF2-40B4-BE49-F238E27FC236}">
                <a16:creationId xmlns:a16="http://schemas.microsoft.com/office/drawing/2014/main" id="{63D487F9-922D-C48C-5E79-6F2416176B76}"/>
              </a:ext>
            </a:extLst>
          </p:cNvPr>
          <p:cNvPicPr>
            <a:picLocks noChangeAspect="1"/>
          </p:cNvPicPr>
          <p:nvPr/>
        </p:nvPicPr>
        <p:blipFill>
          <a:blip r:embed="rId8"/>
          <a:stretch>
            <a:fillRect/>
          </a:stretch>
        </p:blipFill>
        <p:spPr>
          <a:xfrm>
            <a:off x="14100387" y="17682424"/>
            <a:ext cx="13893948" cy="4949346"/>
          </a:xfrm>
          <a:prstGeom prst="rect">
            <a:avLst/>
          </a:prstGeom>
        </p:spPr>
      </p:pic>
      <p:pic>
        <p:nvPicPr>
          <p:cNvPr id="12" name="Imagen 11">
            <a:extLst>
              <a:ext uri="{FF2B5EF4-FFF2-40B4-BE49-F238E27FC236}">
                <a16:creationId xmlns:a16="http://schemas.microsoft.com/office/drawing/2014/main" id="{B6D57F9F-1AE2-4442-BE16-F43CC3EB0B28}"/>
              </a:ext>
            </a:extLst>
          </p:cNvPr>
          <p:cNvPicPr>
            <a:picLocks noChangeAspect="1"/>
          </p:cNvPicPr>
          <p:nvPr/>
        </p:nvPicPr>
        <p:blipFill>
          <a:blip r:embed="rId9"/>
          <a:stretch>
            <a:fillRect/>
          </a:stretch>
        </p:blipFill>
        <p:spPr>
          <a:xfrm>
            <a:off x="806090" y="26596876"/>
            <a:ext cx="7553140" cy="8549355"/>
          </a:xfrm>
          <a:prstGeom prst="rect">
            <a:avLst/>
          </a:prstGeom>
        </p:spPr>
      </p:pic>
      <p:pic>
        <p:nvPicPr>
          <p:cNvPr id="14" name="Imagen 13">
            <a:extLst>
              <a:ext uri="{FF2B5EF4-FFF2-40B4-BE49-F238E27FC236}">
                <a16:creationId xmlns:a16="http://schemas.microsoft.com/office/drawing/2014/main" id="{52B6B85F-11C9-5E1E-12D7-B4059ABFD435}"/>
              </a:ext>
            </a:extLst>
          </p:cNvPr>
          <p:cNvPicPr>
            <a:picLocks noChangeAspect="1"/>
          </p:cNvPicPr>
          <p:nvPr/>
        </p:nvPicPr>
        <p:blipFill>
          <a:blip r:embed="rId10"/>
          <a:stretch>
            <a:fillRect/>
          </a:stretch>
        </p:blipFill>
        <p:spPr>
          <a:xfrm>
            <a:off x="14032720" y="26286504"/>
            <a:ext cx="14411284" cy="4006631"/>
          </a:xfrm>
          <a:prstGeom prst="rect">
            <a:avLst/>
          </a:prstGeom>
        </p:spPr>
      </p:pic>
      <p:pic>
        <p:nvPicPr>
          <p:cNvPr id="16" name="Imagen 15">
            <a:extLst>
              <a:ext uri="{FF2B5EF4-FFF2-40B4-BE49-F238E27FC236}">
                <a16:creationId xmlns:a16="http://schemas.microsoft.com/office/drawing/2014/main" id="{B76E6EA0-9F6B-C91C-D4A0-991F2FF23F00}"/>
              </a:ext>
            </a:extLst>
          </p:cNvPr>
          <p:cNvPicPr>
            <a:picLocks noChangeAspect="1"/>
          </p:cNvPicPr>
          <p:nvPr/>
        </p:nvPicPr>
        <p:blipFill>
          <a:blip r:embed="rId11"/>
          <a:stretch>
            <a:fillRect/>
          </a:stretch>
        </p:blipFill>
        <p:spPr>
          <a:xfrm>
            <a:off x="14018977" y="30139262"/>
            <a:ext cx="5600837" cy="5793970"/>
          </a:xfrm>
          <a:prstGeom prst="rect">
            <a:avLst/>
          </a:prstGeom>
        </p:spPr>
      </p:pic>
      <p:pic>
        <p:nvPicPr>
          <p:cNvPr id="18" name="Imagen 17">
            <a:extLst>
              <a:ext uri="{FF2B5EF4-FFF2-40B4-BE49-F238E27FC236}">
                <a16:creationId xmlns:a16="http://schemas.microsoft.com/office/drawing/2014/main" id="{4E0C6090-0760-7275-3A92-F8DCA38491A7}"/>
              </a:ext>
            </a:extLst>
          </p:cNvPr>
          <p:cNvPicPr>
            <a:picLocks noChangeAspect="1"/>
          </p:cNvPicPr>
          <p:nvPr/>
        </p:nvPicPr>
        <p:blipFill>
          <a:blip r:embed="rId12"/>
          <a:stretch>
            <a:fillRect/>
          </a:stretch>
        </p:blipFill>
        <p:spPr>
          <a:xfrm>
            <a:off x="19322487" y="31797383"/>
            <a:ext cx="9456658" cy="1238864"/>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410</Words>
  <Application>Microsoft Office PowerPoint</Application>
  <PresentationFormat>Personalizado</PresentationFormat>
  <Paragraphs>37</Paragraphs>
  <Slides>1</Slides>
  <Notes>1</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vt:i4>
      </vt:variant>
    </vt:vector>
  </HeadingPairs>
  <TitlesOfParts>
    <vt:vector size="3" baseType="lpstr">
      <vt:lpstr>Arial</vt:lpstr>
      <vt:lpstr>Simple Light</vt:lpstr>
      <vt:lpstr>VALIDACIÓN DE UN CUESTIONARIO AUTOADMINISTRADO (RAS) PARA EL MANEJO DE PACIENTES CON APNEA OBSTRUCTIVA DEL SUEÑO DEL ADULTO.    Reino Fabricio1, Reynoso Berenice1, Claus Murilo1, Borsini Eduardo2, Blanco Magalí2, Nigro Carlos Alberto1. 1Hospital Alemán de Buenos Aires, 2Hospital Británico de Buenos Aires.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Gonzalo Castaño</dc:creator>
  <cp:lastModifiedBy>Usuario</cp:lastModifiedBy>
  <cp:revision>4</cp:revision>
  <dcterms:modified xsi:type="dcterms:W3CDTF">2024-10-19T01:17:31Z</dcterms:modified>
</cp:coreProperties>
</file>