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24371300" cx="13716000"/>
  <p:notesSz cx="6858000" cy="9144000"/>
  <p:embeddedFontLst>
    <p:embeddedFont>
      <p:font typeface="Helvetica Neue"/>
      <p:regular r:id="rId6"/>
      <p:bold r:id="rId7"/>
      <p:italic r:id="rId8"/>
      <p:boldItalic r:id="rId9"/>
    </p:embeddedFont>
    <p:embeddedFont>
      <p:font typeface="Carlit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gvj2aLk6xjItbK0z3xt/RSrKsG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Carlito-bold.fntdata"/><Relationship Id="rId10" Type="http://schemas.openxmlformats.org/officeDocument/2006/relationships/font" Target="fonts/Carlito-regular.fntdata"/><Relationship Id="rId13" Type="http://schemas.openxmlformats.org/officeDocument/2006/relationships/font" Target="fonts/Carlito-boldItalic.fntdata"/><Relationship Id="rId12" Type="http://schemas.openxmlformats.org/officeDocument/2006/relationships/font" Target="fonts/Carli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Italic.fntdata"/><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font" Target="fonts/HelveticaNeue-regular.fntdata"/><Relationship Id="rId7" Type="http://schemas.openxmlformats.org/officeDocument/2006/relationships/font" Target="fonts/HelveticaNeue-bold.fntdata"/><Relationship Id="rId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 name="Shape 9"/>
        <p:cNvGrpSpPr/>
        <p:nvPr/>
      </p:nvGrpSpPr>
      <p:grpSpPr>
        <a:xfrm>
          <a:off x="0" y="0"/>
          <a:ext cx="0" cy="0"/>
          <a:chOff x="0" y="0"/>
          <a:chExt cx="0" cy="0"/>
        </a:xfrm>
      </p:grpSpPr>
      <p:sp>
        <p:nvSpPr>
          <p:cNvPr id="10" name="Google Shape;10;p3"/>
          <p:cNvSpPr txBox="1"/>
          <p:nvPr>
            <p:ph type="title"/>
          </p:nvPr>
        </p:nvSpPr>
        <p:spPr>
          <a:xfrm>
            <a:off x="1028700" y="3990364"/>
            <a:ext cx="11658600" cy="8488693"/>
          </a:xfrm>
          <a:prstGeom prst="rect">
            <a:avLst/>
          </a:prstGeom>
          <a:noFill/>
          <a:ln>
            <a:noFill/>
          </a:ln>
        </p:spPr>
        <p:txBody>
          <a:bodyPr anchorCtr="0" anchor="b" bIns="45700" lIns="45700" spcFirstLastPara="1" rIns="45700" wrap="square" tIns="45700">
            <a:normAutofit/>
          </a:bodyPr>
          <a:lstStyle>
            <a:lvl1pPr lvl="0" algn="ctr">
              <a:lnSpc>
                <a:spcPct val="90000"/>
              </a:lnSpc>
              <a:spcBef>
                <a:spcPts val="0"/>
              </a:spcBef>
              <a:spcAft>
                <a:spcPts val="0"/>
              </a:spcAft>
              <a:buClr>
                <a:srgbClr val="000000"/>
              </a:buClr>
              <a:buSzPts val="9000"/>
              <a:buFont typeface="Calibri"/>
              <a:buNone/>
              <a:defRPr sz="9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1" name="Google Shape;11;p3"/>
          <p:cNvSpPr txBox="1"/>
          <p:nvPr>
            <p:ph idx="1" type="body"/>
          </p:nvPr>
        </p:nvSpPr>
        <p:spPr>
          <a:xfrm>
            <a:off x="1714500" y="12806412"/>
            <a:ext cx="10287000" cy="5886773"/>
          </a:xfrm>
          <a:prstGeom prst="rect">
            <a:avLst/>
          </a:prstGeom>
          <a:noFill/>
          <a:ln>
            <a:noFill/>
          </a:ln>
        </p:spPr>
        <p:txBody>
          <a:bodyPr anchorCtr="0" anchor="t" bIns="45700" lIns="45700" spcFirstLastPara="1" rIns="45700" wrap="square" tIns="45700">
            <a:normAutofit/>
          </a:bodyPr>
          <a:lstStyle>
            <a:lvl1pPr indent="-228600" lvl="0" marL="457200" algn="ctr">
              <a:lnSpc>
                <a:spcPct val="90000"/>
              </a:lnSpc>
              <a:spcBef>
                <a:spcPts val="1500"/>
              </a:spcBef>
              <a:spcAft>
                <a:spcPts val="0"/>
              </a:spcAft>
              <a:buClr>
                <a:srgbClr val="000000"/>
              </a:buClr>
              <a:buSzPts val="3600"/>
              <a:buFont typeface="Calibri"/>
              <a:buNone/>
              <a:defRPr sz="3600"/>
            </a:lvl1pPr>
            <a:lvl2pPr indent="-228600" lvl="1" marL="914400" algn="ctr">
              <a:lnSpc>
                <a:spcPct val="90000"/>
              </a:lnSpc>
              <a:spcBef>
                <a:spcPts val="1500"/>
              </a:spcBef>
              <a:spcAft>
                <a:spcPts val="0"/>
              </a:spcAft>
              <a:buClr>
                <a:srgbClr val="000000"/>
              </a:buClr>
              <a:buSzPts val="3600"/>
              <a:buFont typeface="Calibri"/>
              <a:buNone/>
              <a:defRPr sz="3600"/>
            </a:lvl2pPr>
            <a:lvl3pPr indent="-228600" lvl="2" marL="1371600" algn="ctr">
              <a:lnSpc>
                <a:spcPct val="90000"/>
              </a:lnSpc>
              <a:spcBef>
                <a:spcPts val="1500"/>
              </a:spcBef>
              <a:spcAft>
                <a:spcPts val="0"/>
              </a:spcAft>
              <a:buClr>
                <a:srgbClr val="000000"/>
              </a:buClr>
              <a:buSzPts val="3600"/>
              <a:buFont typeface="Calibri"/>
              <a:buNone/>
              <a:defRPr sz="3600"/>
            </a:lvl3pPr>
            <a:lvl4pPr indent="-228600" lvl="3" marL="1828800" algn="ctr">
              <a:lnSpc>
                <a:spcPct val="90000"/>
              </a:lnSpc>
              <a:spcBef>
                <a:spcPts val="1500"/>
              </a:spcBef>
              <a:spcAft>
                <a:spcPts val="0"/>
              </a:spcAft>
              <a:buClr>
                <a:srgbClr val="000000"/>
              </a:buClr>
              <a:buSzPts val="3600"/>
              <a:buFont typeface="Calibri"/>
              <a:buNone/>
              <a:defRPr sz="3600"/>
            </a:lvl4pPr>
            <a:lvl5pPr indent="-228600" lvl="4" marL="2286000" algn="ctr">
              <a:lnSpc>
                <a:spcPct val="90000"/>
              </a:lnSpc>
              <a:spcBef>
                <a:spcPts val="1500"/>
              </a:spcBef>
              <a:spcAft>
                <a:spcPts val="0"/>
              </a:spcAft>
              <a:buClr>
                <a:srgbClr val="000000"/>
              </a:buClr>
              <a:buSzPts val="3600"/>
              <a:buFont typeface="Calibri"/>
              <a:buNone/>
              <a:defRPr sz="3600"/>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12" name="Google Shape;12;p3"/>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942975" y="1298141"/>
            <a:ext cx="11830050" cy="4712810"/>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5" name="Google Shape;15;p4"/>
          <p:cNvSpPr txBox="1"/>
          <p:nvPr>
            <p:ph idx="1" type="body"/>
          </p:nvPr>
        </p:nvSpPr>
        <p:spPr>
          <a:xfrm>
            <a:off x="942975" y="6490689"/>
            <a:ext cx="11830050" cy="15470419"/>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500"/>
              </a:spcBef>
              <a:spcAft>
                <a:spcPts val="0"/>
              </a:spcAft>
              <a:buClr>
                <a:srgbClr val="000000"/>
              </a:buClr>
              <a:buSzPts val="1800"/>
              <a:buChar char="•"/>
              <a:defRPr/>
            </a:lvl1pPr>
            <a:lvl2pPr indent="-342900" lvl="1" marL="914400" algn="l">
              <a:lnSpc>
                <a:spcPct val="90000"/>
              </a:lnSpc>
              <a:spcBef>
                <a:spcPts val="1500"/>
              </a:spcBef>
              <a:spcAft>
                <a:spcPts val="0"/>
              </a:spcAft>
              <a:buClr>
                <a:srgbClr val="000000"/>
              </a:buClr>
              <a:buSzPts val="1800"/>
              <a:buChar char="•"/>
              <a:defRPr/>
            </a:lvl2pPr>
            <a:lvl3pPr indent="-342900" lvl="2" marL="1371600" algn="l">
              <a:lnSpc>
                <a:spcPct val="90000"/>
              </a:lnSpc>
              <a:spcBef>
                <a:spcPts val="1500"/>
              </a:spcBef>
              <a:spcAft>
                <a:spcPts val="0"/>
              </a:spcAft>
              <a:buClr>
                <a:srgbClr val="000000"/>
              </a:buClr>
              <a:buSzPts val="1800"/>
              <a:buChar char="•"/>
              <a:defRPr/>
            </a:lvl3pPr>
            <a:lvl4pPr indent="-342900" lvl="3" marL="1828800" algn="l">
              <a:lnSpc>
                <a:spcPct val="90000"/>
              </a:lnSpc>
              <a:spcBef>
                <a:spcPts val="1500"/>
              </a:spcBef>
              <a:spcAft>
                <a:spcPts val="0"/>
              </a:spcAft>
              <a:buClr>
                <a:srgbClr val="000000"/>
              </a:buClr>
              <a:buSzPts val="1800"/>
              <a:buChar char="•"/>
              <a:defRPr/>
            </a:lvl4pPr>
            <a:lvl5pPr indent="-342900" lvl="4" marL="2286000" algn="l">
              <a:lnSpc>
                <a:spcPct val="90000"/>
              </a:lnSpc>
              <a:spcBef>
                <a:spcPts val="1500"/>
              </a:spcBef>
              <a:spcAft>
                <a:spcPts val="0"/>
              </a:spcAft>
              <a:buClr>
                <a:srgbClr val="000000"/>
              </a:buClr>
              <a:buSzPts val="1800"/>
              <a:buChar char="•"/>
              <a:defRPr/>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16" name="Google Shape;16;p4"/>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7" name="Shape 17"/>
        <p:cNvGrpSpPr/>
        <p:nvPr/>
      </p:nvGrpSpPr>
      <p:grpSpPr>
        <a:xfrm>
          <a:off x="0" y="0"/>
          <a:ext cx="0" cy="0"/>
          <a:chOff x="0" y="0"/>
          <a:chExt cx="0" cy="0"/>
        </a:xfrm>
      </p:grpSpPr>
      <p:sp>
        <p:nvSpPr>
          <p:cNvPr id="18" name="Google Shape;18;p5"/>
          <p:cNvSpPr txBox="1"/>
          <p:nvPr>
            <p:ph type="title"/>
          </p:nvPr>
        </p:nvSpPr>
        <p:spPr>
          <a:xfrm>
            <a:off x="935832" y="6078678"/>
            <a:ext cx="11830051" cy="10142406"/>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000000"/>
              </a:buClr>
              <a:buSzPts val="9000"/>
              <a:buFont typeface="Calibri"/>
              <a:buNone/>
              <a:defRPr sz="9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9" name="Google Shape;19;p5"/>
          <p:cNvSpPr txBox="1"/>
          <p:nvPr>
            <p:ph idx="1" type="body"/>
          </p:nvPr>
        </p:nvSpPr>
        <p:spPr>
          <a:xfrm>
            <a:off x="935832" y="16317033"/>
            <a:ext cx="11830051" cy="5333653"/>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500"/>
              </a:spcBef>
              <a:spcAft>
                <a:spcPts val="0"/>
              </a:spcAft>
              <a:buClr>
                <a:srgbClr val="000000"/>
              </a:buClr>
              <a:buSzPts val="3600"/>
              <a:buFont typeface="Calibri"/>
              <a:buNone/>
              <a:defRPr sz="3600"/>
            </a:lvl1pPr>
            <a:lvl2pPr indent="-228600" lvl="1" marL="914400" algn="l">
              <a:lnSpc>
                <a:spcPct val="90000"/>
              </a:lnSpc>
              <a:spcBef>
                <a:spcPts val="1500"/>
              </a:spcBef>
              <a:spcAft>
                <a:spcPts val="0"/>
              </a:spcAft>
              <a:buClr>
                <a:srgbClr val="000000"/>
              </a:buClr>
              <a:buSzPts val="3600"/>
              <a:buFont typeface="Calibri"/>
              <a:buNone/>
              <a:defRPr sz="3600"/>
            </a:lvl2pPr>
            <a:lvl3pPr indent="-228600" lvl="2" marL="1371600" algn="l">
              <a:lnSpc>
                <a:spcPct val="90000"/>
              </a:lnSpc>
              <a:spcBef>
                <a:spcPts val="1500"/>
              </a:spcBef>
              <a:spcAft>
                <a:spcPts val="0"/>
              </a:spcAft>
              <a:buClr>
                <a:srgbClr val="000000"/>
              </a:buClr>
              <a:buSzPts val="3600"/>
              <a:buFont typeface="Calibri"/>
              <a:buNone/>
              <a:defRPr sz="3600"/>
            </a:lvl3pPr>
            <a:lvl4pPr indent="-228600" lvl="3" marL="1828800" algn="l">
              <a:lnSpc>
                <a:spcPct val="90000"/>
              </a:lnSpc>
              <a:spcBef>
                <a:spcPts val="1500"/>
              </a:spcBef>
              <a:spcAft>
                <a:spcPts val="0"/>
              </a:spcAft>
              <a:buClr>
                <a:srgbClr val="000000"/>
              </a:buClr>
              <a:buSzPts val="3600"/>
              <a:buFont typeface="Calibri"/>
              <a:buNone/>
              <a:defRPr sz="3600"/>
            </a:lvl4pPr>
            <a:lvl5pPr indent="-228600" lvl="4" marL="2286000" algn="l">
              <a:lnSpc>
                <a:spcPct val="90000"/>
              </a:lnSpc>
              <a:spcBef>
                <a:spcPts val="1500"/>
              </a:spcBef>
              <a:spcAft>
                <a:spcPts val="0"/>
              </a:spcAft>
              <a:buClr>
                <a:srgbClr val="000000"/>
              </a:buClr>
              <a:buSzPts val="3600"/>
              <a:buFont typeface="Calibri"/>
              <a:buNone/>
              <a:defRPr sz="3600"/>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20" name="Google Shape;20;p5"/>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spTree>
      <p:nvGrpSpPr>
        <p:cNvPr id="21" name="Shape 21"/>
        <p:cNvGrpSpPr/>
        <p:nvPr/>
      </p:nvGrpSpPr>
      <p:grpSpPr>
        <a:xfrm>
          <a:off x="0" y="0"/>
          <a:ext cx="0" cy="0"/>
          <a:chOff x="0" y="0"/>
          <a:chExt cx="0" cy="0"/>
        </a:xfrm>
      </p:grpSpPr>
      <p:sp>
        <p:nvSpPr>
          <p:cNvPr id="22" name="Google Shape;22;p6"/>
          <p:cNvSpPr txBox="1"/>
          <p:nvPr>
            <p:ph type="title"/>
          </p:nvPr>
        </p:nvSpPr>
        <p:spPr>
          <a:xfrm>
            <a:off x="942975" y="1298141"/>
            <a:ext cx="11830050" cy="4712810"/>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3" name="Google Shape;23;p6"/>
          <p:cNvSpPr txBox="1"/>
          <p:nvPr>
            <p:ph idx="1" type="body"/>
          </p:nvPr>
        </p:nvSpPr>
        <p:spPr>
          <a:xfrm>
            <a:off x="942975" y="6490689"/>
            <a:ext cx="5829300" cy="15470419"/>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500"/>
              </a:spcBef>
              <a:spcAft>
                <a:spcPts val="0"/>
              </a:spcAft>
              <a:buClr>
                <a:srgbClr val="000000"/>
              </a:buClr>
              <a:buSzPts val="1800"/>
              <a:buChar char="•"/>
              <a:defRPr/>
            </a:lvl1pPr>
            <a:lvl2pPr indent="-342900" lvl="1" marL="914400" algn="l">
              <a:lnSpc>
                <a:spcPct val="90000"/>
              </a:lnSpc>
              <a:spcBef>
                <a:spcPts val="1500"/>
              </a:spcBef>
              <a:spcAft>
                <a:spcPts val="0"/>
              </a:spcAft>
              <a:buClr>
                <a:srgbClr val="000000"/>
              </a:buClr>
              <a:buSzPts val="1800"/>
              <a:buChar char="•"/>
              <a:defRPr/>
            </a:lvl2pPr>
            <a:lvl3pPr indent="-342900" lvl="2" marL="1371600" algn="l">
              <a:lnSpc>
                <a:spcPct val="90000"/>
              </a:lnSpc>
              <a:spcBef>
                <a:spcPts val="1500"/>
              </a:spcBef>
              <a:spcAft>
                <a:spcPts val="0"/>
              </a:spcAft>
              <a:buClr>
                <a:srgbClr val="000000"/>
              </a:buClr>
              <a:buSzPts val="1800"/>
              <a:buChar char="•"/>
              <a:defRPr/>
            </a:lvl3pPr>
            <a:lvl4pPr indent="-342900" lvl="3" marL="1828800" algn="l">
              <a:lnSpc>
                <a:spcPct val="90000"/>
              </a:lnSpc>
              <a:spcBef>
                <a:spcPts val="1500"/>
              </a:spcBef>
              <a:spcAft>
                <a:spcPts val="0"/>
              </a:spcAft>
              <a:buClr>
                <a:srgbClr val="000000"/>
              </a:buClr>
              <a:buSzPts val="1800"/>
              <a:buChar char="•"/>
              <a:defRPr/>
            </a:lvl4pPr>
            <a:lvl5pPr indent="-342900" lvl="4" marL="2286000" algn="l">
              <a:lnSpc>
                <a:spcPct val="90000"/>
              </a:lnSpc>
              <a:spcBef>
                <a:spcPts val="1500"/>
              </a:spcBef>
              <a:spcAft>
                <a:spcPts val="0"/>
              </a:spcAft>
              <a:buClr>
                <a:srgbClr val="000000"/>
              </a:buClr>
              <a:buSzPts val="1800"/>
              <a:buChar char="•"/>
              <a:defRPr/>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24" name="Google Shape;24;p6"/>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25" name="Shape 25"/>
        <p:cNvGrpSpPr/>
        <p:nvPr/>
      </p:nvGrpSpPr>
      <p:grpSpPr>
        <a:xfrm>
          <a:off x="0" y="0"/>
          <a:ext cx="0" cy="0"/>
          <a:chOff x="0" y="0"/>
          <a:chExt cx="0" cy="0"/>
        </a:xfrm>
      </p:grpSpPr>
      <p:sp>
        <p:nvSpPr>
          <p:cNvPr id="26" name="Google Shape;26;p7"/>
          <p:cNvSpPr txBox="1"/>
          <p:nvPr>
            <p:ph type="title"/>
          </p:nvPr>
        </p:nvSpPr>
        <p:spPr>
          <a:xfrm>
            <a:off x="944762" y="1298141"/>
            <a:ext cx="11830051" cy="4712810"/>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 name="Google Shape;27;p7"/>
          <p:cNvSpPr txBox="1"/>
          <p:nvPr>
            <p:ph idx="1" type="body"/>
          </p:nvPr>
        </p:nvSpPr>
        <p:spPr>
          <a:xfrm>
            <a:off x="944762" y="5977080"/>
            <a:ext cx="5802513" cy="2929276"/>
          </a:xfrm>
          <a:prstGeom prst="rect">
            <a:avLst/>
          </a:prstGeom>
          <a:noFill/>
          <a:ln>
            <a:noFill/>
          </a:ln>
        </p:spPr>
        <p:txBody>
          <a:bodyPr anchorCtr="0" anchor="b" bIns="45700" lIns="45700" spcFirstLastPara="1" rIns="45700" wrap="square" tIns="45700">
            <a:normAutofit/>
          </a:bodyPr>
          <a:lstStyle>
            <a:lvl1pPr indent="-228600" lvl="0" marL="457200" algn="l">
              <a:lnSpc>
                <a:spcPct val="90000"/>
              </a:lnSpc>
              <a:spcBef>
                <a:spcPts val="1500"/>
              </a:spcBef>
              <a:spcAft>
                <a:spcPts val="0"/>
              </a:spcAft>
              <a:buClr>
                <a:srgbClr val="000000"/>
              </a:buClr>
              <a:buSzPts val="3600"/>
              <a:buFont typeface="Calibri"/>
              <a:buNone/>
              <a:defRPr b="1" sz="3600"/>
            </a:lvl1pPr>
            <a:lvl2pPr indent="-228600" lvl="1" marL="914400" algn="l">
              <a:lnSpc>
                <a:spcPct val="90000"/>
              </a:lnSpc>
              <a:spcBef>
                <a:spcPts val="1500"/>
              </a:spcBef>
              <a:spcAft>
                <a:spcPts val="0"/>
              </a:spcAft>
              <a:buClr>
                <a:srgbClr val="000000"/>
              </a:buClr>
              <a:buSzPts val="3600"/>
              <a:buFont typeface="Calibri"/>
              <a:buNone/>
              <a:defRPr b="1" sz="3600"/>
            </a:lvl2pPr>
            <a:lvl3pPr indent="-228600" lvl="2" marL="1371600" algn="l">
              <a:lnSpc>
                <a:spcPct val="90000"/>
              </a:lnSpc>
              <a:spcBef>
                <a:spcPts val="1500"/>
              </a:spcBef>
              <a:spcAft>
                <a:spcPts val="0"/>
              </a:spcAft>
              <a:buClr>
                <a:srgbClr val="000000"/>
              </a:buClr>
              <a:buSzPts val="3600"/>
              <a:buFont typeface="Calibri"/>
              <a:buNone/>
              <a:defRPr b="1" sz="3600"/>
            </a:lvl3pPr>
            <a:lvl4pPr indent="-228600" lvl="3" marL="1828800" algn="l">
              <a:lnSpc>
                <a:spcPct val="90000"/>
              </a:lnSpc>
              <a:spcBef>
                <a:spcPts val="1500"/>
              </a:spcBef>
              <a:spcAft>
                <a:spcPts val="0"/>
              </a:spcAft>
              <a:buClr>
                <a:srgbClr val="000000"/>
              </a:buClr>
              <a:buSzPts val="3600"/>
              <a:buFont typeface="Calibri"/>
              <a:buNone/>
              <a:defRPr b="1" sz="3600"/>
            </a:lvl4pPr>
            <a:lvl5pPr indent="-228600" lvl="4" marL="2286000" algn="l">
              <a:lnSpc>
                <a:spcPct val="90000"/>
              </a:lnSpc>
              <a:spcBef>
                <a:spcPts val="1500"/>
              </a:spcBef>
              <a:spcAft>
                <a:spcPts val="0"/>
              </a:spcAft>
              <a:buClr>
                <a:srgbClr val="000000"/>
              </a:buClr>
              <a:buSzPts val="3600"/>
              <a:buFont typeface="Calibri"/>
              <a:buNone/>
              <a:defRPr b="1" sz="3600"/>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28" name="Google Shape;28;p7"/>
          <p:cNvSpPr txBox="1"/>
          <p:nvPr>
            <p:ph idx="2" type="body"/>
          </p:nvPr>
        </p:nvSpPr>
        <p:spPr>
          <a:xfrm>
            <a:off x="6943725" y="5977080"/>
            <a:ext cx="5831089" cy="2929276"/>
          </a:xfrm>
          <a:prstGeom prst="rect">
            <a:avLst/>
          </a:prstGeom>
          <a:noFill/>
          <a:ln>
            <a:noFill/>
          </a:ln>
        </p:spPr>
        <p:txBody>
          <a:bodyPr anchorCtr="0" anchor="b" bIns="45700" lIns="45700" spcFirstLastPara="1" rIns="45700" wrap="square" tIns="45700">
            <a:normAutofit/>
          </a:bodyPr>
          <a:lstStyle>
            <a:lvl1pPr indent="-342900" lvl="0" marL="457200" algn="l">
              <a:lnSpc>
                <a:spcPct val="90000"/>
              </a:lnSpc>
              <a:spcBef>
                <a:spcPts val="1500"/>
              </a:spcBef>
              <a:spcAft>
                <a:spcPts val="0"/>
              </a:spcAft>
              <a:buClr>
                <a:srgbClr val="000000"/>
              </a:buClr>
              <a:buSzPts val="1800"/>
              <a:buChar char="•"/>
              <a:defRPr/>
            </a:lvl1pPr>
            <a:lvl2pPr indent="-342900" lvl="1" marL="914400" algn="l">
              <a:lnSpc>
                <a:spcPct val="90000"/>
              </a:lnSpc>
              <a:spcBef>
                <a:spcPts val="1500"/>
              </a:spcBef>
              <a:spcAft>
                <a:spcPts val="0"/>
              </a:spcAft>
              <a:buClr>
                <a:srgbClr val="000000"/>
              </a:buClr>
              <a:buSzPts val="1800"/>
              <a:buChar char="•"/>
              <a:defRPr/>
            </a:lvl2pPr>
            <a:lvl3pPr indent="-342900" lvl="2" marL="1371600" algn="l">
              <a:lnSpc>
                <a:spcPct val="90000"/>
              </a:lnSpc>
              <a:spcBef>
                <a:spcPts val="1500"/>
              </a:spcBef>
              <a:spcAft>
                <a:spcPts val="0"/>
              </a:spcAft>
              <a:buClr>
                <a:srgbClr val="000000"/>
              </a:buClr>
              <a:buSzPts val="1800"/>
              <a:buChar char="•"/>
              <a:defRPr/>
            </a:lvl3pPr>
            <a:lvl4pPr indent="-342900" lvl="3" marL="1828800" algn="l">
              <a:lnSpc>
                <a:spcPct val="90000"/>
              </a:lnSpc>
              <a:spcBef>
                <a:spcPts val="1500"/>
              </a:spcBef>
              <a:spcAft>
                <a:spcPts val="0"/>
              </a:spcAft>
              <a:buClr>
                <a:srgbClr val="000000"/>
              </a:buClr>
              <a:buSzPts val="1800"/>
              <a:buChar char="•"/>
              <a:defRPr/>
            </a:lvl4pPr>
            <a:lvl5pPr indent="-342900" lvl="4" marL="2286000" algn="l">
              <a:lnSpc>
                <a:spcPct val="90000"/>
              </a:lnSpc>
              <a:spcBef>
                <a:spcPts val="1500"/>
              </a:spcBef>
              <a:spcAft>
                <a:spcPts val="0"/>
              </a:spcAft>
              <a:buClr>
                <a:srgbClr val="000000"/>
              </a:buClr>
              <a:buSzPts val="1800"/>
              <a:buChar char="•"/>
              <a:defRPr/>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29" name="Google Shape;29;p7"/>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p:cSld name="Solo el título">
    <p:spTree>
      <p:nvGrpSpPr>
        <p:cNvPr id="30" name="Shape 30"/>
        <p:cNvGrpSpPr/>
        <p:nvPr/>
      </p:nvGrpSpPr>
      <p:grpSpPr>
        <a:xfrm>
          <a:off x="0" y="0"/>
          <a:ext cx="0" cy="0"/>
          <a:chOff x="0" y="0"/>
          <a:chExt cx="0" cy="0"/>
        </a:xfrm>
      </p:grpSpPr>
      <p:sp>
        <p:nvSpPr>
          <p:cNvPr id="31" name="Google Shape;31;p8"/>
          <p:cNvSpPr txBox="1"/>
          <p:nvPr>
            <p:ph type="title"/>
          </p:nvPr>
        </p:nvSpPr>
        <p:spPr>
          <a:xfrm>
            <a:off x="942975" y="1298141"/>
            <a:ext cx="11830050" cy="4712810"/>
          </a:xfrm>
          <a:prstGeom prst="rect">
            <a:avLst/>
          </a:prstGeom>
          <a:noFill/>
          <a:ln>
            <a:noFill/>
          </a:ln>
        </p:spPr>
        <p:txBody>
          <a:bodyPr anchorCtr="0" anchor="ctr" bIns="45700" lIns="45700" spcFirstLastPara="1" rIns="45700" wrap="square" tIns="4570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2" name="Google Shape;32;p8"/>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33" name="Shape 33"/>
        <p:cNvGrpSpPr/>
        <p:nvPr/>
      </p:nvGrpSpPr>
      <p:grpSpPr>
        <a:xfrm>
          <a:off x="0" y="0"/>
          <a:ext cx="0" cy="0"/>
          <a:chOff x="0" y="0"/>
          <a:chExt cx="0" cy="0"/>
        </a:xfrm>
      </p:grpSpPr>
      <p:sp>
        <p:nvSpPr>
          <p:cNvPr id="34" name="Google Shape;34;p9"/>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p:cSld name="Contenido con título">
    <p:spTree>
      <p:nvGrpSpPr>
        <p:cNvPr id="35" name="Shape 35"/>
        <p:cNvGrpSpPr/>
        <p:nvPr/>
      </p:nvGrpSpPr>
      <p:grpSpPr>
        <a:xfrm>
          <a:off x="0" y="0"/>
          <a:ext cx="0" cy="0"/>
          <a:chOff x="0" y="0"/>
          <a:chExt cx="0" cy="0"/>
        </a:xfrm>
      </p:grpSpPr>
      <p:sp>
        <p:nvSpPr>
          <p:cNvPr id="36" name="Google Shape;36;p10"/>
          <p:cNvSpPr txBox="1"/>
          <p:nvPr>
            <p:ph type="title"/>
          </p:nvPr>
        </p:nvSpPr>
        <p:spPr>
          <a:xfrm>
            <a:off x="944762" y="1625493"/>
            <a:ext cx="4423768" cy="5689232"/>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000000"/>
              </a:buClr>
              <a:buSzPts val="4800"/>
              <a:buFont typeface="Calibri"/>
              <a:buNone/>
              <a:defRPr sz="48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7" name="Google Shape;37;p10"/>
          <p:cNvSpPr txBox="1"/>
          <p:nvPr>
            <p:ph idx="1" type="body"/>
          </p:nvPr>
        </p:nvSpPr>
        <p:spPr>
          <a:xfrm>
            <a:off x="5831087" y="3510619"/>
            <a:ext cx="6943726" cy="17327320"/>
          </a:xfrm>
          <a:prstGeom prst="rect">
            <a:avLst/>
          </a:prstGeom>
          <a:noFill/>
          <a:ln>
            <a:noFill/>
          </a:ln>
        </p:spPr>
        <p:txBody>
          <a:bodyPr anchorCtr="0" anchor="t" bIns="45700" lIns="45700" spcFirstLastPara="1" rIns="45700" wrap="square" tIns="45700">
            <a:normAutofit/>
          </a:bodyPr>
          <a:lstStyle>
            <a:lvl1pPr indent="-533400" lvl="0" marL="457200" algn="l">
              <a:lnSpc>
                <a:spcPct val="90000"/>
              </a:lnSpc>
              <a:spcBef>
                <a:spcPts val="1500"/>
              </a:spcBef>
              <a:spcAft>
                <a:spcPts val="0"/>
              </a:spcAft>
              <a:buClr>
                <a:srgbClr val="000000"/>
              </a:buClr>
              <a:buSzPts val="4800"/>
              <a:buChar char="•"/>
              <a:defRPr sz="4800"/>
            </a:lvl1pPr>
            <a:lvl2pPr indent="-533400" lvl="1" marL="914400" algn="l">
              <a:lnSpc>
                <a:spcPct val="90000"/>
              </a:lnSpc>
              <a:spcBef>
                <a:spcPts val="1500"/>
              </a:spcBef>
              <a:spcAft>
                <a:spcPts val="0"/>
              </a:spcAft>
              <a:buClr>
                <a:srgbClr val="000000"/>
              </a:buClr>
              <a:buSzPts val="4800"/>
              <a:buChar char="•"/>
              <a:defRPr sz="4800"/>
            </a:lvl2pPr>
            <a:lvl3pPr indent="-533400" lvl="2" marL="1371600" algn="l">
              <a:lnSpc>
                <a:spcPct val="90000"/>
              </a:lnSpc>
              <a:spcBef>
                <a:spcPts val="1500"/>
              </a:spcBef>
              <a:spcAft>
                <a:spcPts val="0"/>
              </a:spcAft>
              <a:buClr>
                <a:srgbClr val="000000"/>
              </a:buClr>
              <a:buSzPts val="4800"/>
              <a:buChar char="•"/>
              <a:defRPr sz="4800"/>
            </a:lvl3pPr>
            <a:lvl4pPr indent="-533400" lvl="3" marL="1828800" algn="l">
              <a:lnSpc>
                <a:spcPct val="90000"/>
              </a:lnSpc>
              <a:spcBef>
                <a:spcPts val="1500"/>
              </a:spcBef>
              <a:spcAft>
                <a:spcPts val="0"/>
              </a:spcAft>
              <a:buClr>
                <a:srgbClr val="000000"/>
              </a:buClr>
              <a:buSzPts val="4800"/>
              <a:buChar char="•"/>
              <a:defRPr sz="4800"/>
            </a:lvl4pPr>
            <a:lvl5pPr indent="-533400" lvl="4" marL="2286000" algn="l">
              <a:lnSpc>
                <a:spcPct val="90000"/>
              </a:lnSpc>
              <a:spcBef>
                <a:spcPts val="1500"/>
              </a:spcBef>
              <a:spcAft>
                <a:spcPts val="0"/>
              </a:spcAft>
              <a:buClr>
                <a:srgbClr val="000000"/>
              </a:buClr>
              <a:buSzPts val="4800"/>
              <a:buChar char="•"/>
              <a:defRPr sz="4800"/>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38" name="Google Shape;38;p10"/>
          <p:cNvSpPr txBox="1"/>
          <p:nvPr>
            <p:ph idx="2" type="body"/>
          </p:nvPr>
        </p:nvSpPr>
        <p:spPr>
          <a:xfrm>
            <a:off x="944760" y="7314724"/>
            <a:ext cx="4423771" cy="1355143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500"/>
              </a:spcBef>
              <a:spcAft>
                <a:spcPts val="0"/>
              </a:spcAft>
              <a:buClr>
                <a:srgbClr val="000000"/>
              </a:buClr>
              <a:buSzPts val="1800"/>
              <a:buChar char="•"/>
              <a:defRPr/>
            </a:lvl1pPr>
            <a:lvl2pPr indent="-342900" lvl="1" marL="914400" algn="l">
              <a:lnSpc>
                <a:spcPct val="90000"/>
              </a:lnSpc>
              <a:spcBef>
                <a:spcPts val="1500"/>
              </a:spcBef>
              <a:spcAft>
                <a:spcPts val="0"/>
              </a:spcAft>
              <a:buClr>
                <a:srgbClr val="000000"/>
              </a:buClr>
              <a:buSzPts val="1800"/>
              <a:buChar char="•"/>
              <a:defRPr/>
            </a:lvl2pPr>
            <a:lvl3pPr indent="-342900" lvl="2" marL="1371600" algn="l">
              <a:lnSpc>
                <a:spcPct val="90000"/>
              </a:lnSpc>
              <a:spcBef>
                <a:spcPts val="1500"/>
              </a:spcBef>
              <a:spcAft>
                <a:spcPts val="0"/>
              </a:spcAft>
              <a:buClr>
                <a:srgbClr val="000000"/>
              </a:buClr>
              <a:buSzPts val="1800"/>
              <a:buChar char="•"/>
              <a:defRPr/>
            </a:lvl3pPr>
            <a:lvl4pPr indent="-342900" lvl="3" marL="1828800" algn="l">
              <a:lnSpc>
                <a:spcPct val="90000"/>
              </a:lnSpc>
              <a:spcBef>
                <a:spcPts val="1500"/>
              </a:spcBef>
              <a:spcAft>
                <a:spcPts val="0"/>
              </a:spcAft>
              <a:buClr>
                <a:srgbClr val="000000"/>
              </a:buClr>
              <a:buSzPts val="1800"/>
              <a:buChar char="•"/>
              <a:defRPr/>
            </a:lvl4pPr>
            <a:lvl5pPr indent="-342900" lvl="4" marL="2286000" algn="l">
              <a:lnSpc>
                <a:spcPct val="90000"/>
              </a:lnSpc>
              <a:spcBef>
                <a:spcPts val="1500"/>
              </a:spcBef>
              <a:spcAft>
                <a:spcPts val="0"/>
              </a:spcAft>
              <a:buClr>
                <a:srgbClr val="000000"/>
              </a:buClr>
              <a:buSzPts val="1800"/>
              <a:buChar char="•"/>
              <a:defRPr/>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39" name="Google Shape;39;p10"/>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p:cSld name="Imagen con título">
    <p:spTree>
      <p:nvGrpSpPr>
        <p:cNvPr id="40" name="Shape 40"/>
        <p:cNvGrpSpPr/>
        <p:nvPr/>
      </p:nvGrpSpPr>
      <p:grpSpPr>
        <a:xfrm>
          <a:off x="0" y="0"/>
          <a:ext cx="0" cy="0"/>
          <a:chOff x="0" y="0"/>
          <a:chExt cx="0" cy="0"/>
        </a:xfrm>
      </p:grpSpPr>
      <p:sp>
        <p:nvSpPr>
          <p:cNvPr id="41" name="Google Shape;41;p11"/>
          <p:cNvSpPr txBox="1"/>
          <p:nvPr>
            <p:ph type="title"/>
          </p:nvPr>
        </p:nvSpPr>
        <p:spPr>
          <a:xfrm>
            <a:off x="944762" y="1625493"/>
            <a:ext cx="4423768" cy="5689232"/>
          </a:xfrm>
          <a:prstGeom prst="rect">
            <a:avLst/>
          </a:prstGeom>
          <a:noFill/>
          <a:ln>
            <a:noFill/>
          </a:ln>
        </p:spPr>
        <p:txBody>
          <a:bodyPr anchorCtr="0" anchor="b" bIns="45700" lIns="45700" spcFirstLastPara="1" rIns="45700" wrap="square" tIns="45700">
            <a:normAutofit/>
          </a:bodyPr>
          <a:lstStyle>
            <a:lvl1pPr lvl="0" algn="l">
              <a:lnSpc>
                <a:spcPct val="90000"/>
              </a:lnSpc>
              <a:spcBef>
                <a:spcPts val="0"/>
              </a:spcBef>
              <a:spcAft>
                <a:spcPts val="0"/>
              </a:spcAft>
              <a:buClr>
                <a:srgbClr val="000000"/>
              </a:buClr>
              <a:buSzPts val="4800"/>
              <a:buFont typeface="Calibri"/>
              <a:buNone/>
              <a:defRPr sz="48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2" name="Google Shape;42;p11"/>
          <p:cNvSpPr/>
          <p:nvPr>
            <p:ph idx="2" type="pic"/>
          </p:nvPr>
        </p:nvSpPr>
        <p:spPr>
          <a:xfrm>
            <a:off x="5831087" y="3510619"/>
            <a:ext cx="6943726" cy="17327320"/>
          </a:xfrm>
          <a:prstGeom prst="rect">
            <a:avLst/>
          </a:prstGeom>
          <a:noFill/>
          <a:ln>
            <a:noFill/>
          </a:ln>
        </p:spPr>
      </p:sp>
      <p:sp>
        <p:nvSpPr>
          <p:cNvPr id="43" name="Google Shape;43;p11"/>
          <p:cNvSpPr txBox="1"/>
          <p:nvPr>
            <p:ph idx="1" type="body"/>
          </p:nvPr>
        </p:nvSpPr>
        <p:spPr>
          <a:xfrm>
            <a:off x="944762" y="7314724"/>
            <a:ext cx="4423768" cy="13551432"/>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500"/>
              </a:spcBef>
              <a:spcAft>
                <a:spcPts val="0"/>
              </a:spcAft>
              <a:buClr>
                <a:srgbClr val="000000"/>
              </a:buClr>
              <a:buSzPts val="2400"/>
              <a:buFont typeface="Calibri"/>
              <a:buNone/>
              <a:defRPr sz="2400"/>
            </a:lvl1pPr>
            <a:lvl2pPr indent="-228600" lvl="1" marL="914400" algn="l">
              <a:lnSpc>
                <a:spcPct val="90000"/>
              </a:lnSpc>
              <a:spcBef>
                <a:spcPts val="1500"/>
              </a:spcBef>
              <a:spcAft>
                <a:spcPts val="0"/>
              </a:spcAft>
              <a:buClr>
                <a:srgbClr val="000000"/>
              </a:buClr>
              <a:buSzPts val="2400"/>
              <a:buFont typeface="Calibri"/>
              <a:buNone/>
              <a:defRPr sz="2400"/>
            </a:lvl2pPr>
            <a:lvl3pPr indent="-228600" lvl="2" marL="1371600" algn="l">
              <a:lnSpc>
                <a:spcPct val="90000"/>
              </a:lnSpc>
              <a:spcBef>
                <a:spcPts val="1500"/>
              </a:spcBef>
              <a:spcAft>
                <a:spcPts val="0"/>
              </a:spcAft>
              <a:buClr>
                <a:srgbClr val="000000"/>
              </a:buClr>
              <a:buSzPts val="2400"/>
              <a:buFont typeface="Calibri"/>
              <a:buNone/>
              <a:defRPr sz="2400"/>
            </a:lvl3pPr>
            <a:lvl4pPr indent="-228600" lvl="3" marL="1828800" algn="l">
              <a:lnSpc>
                <a:spcPct val="90000"/>
              </a:lnSpc>
              <a:spcBef>
                <a:spcPts val="1500"/>
              </a:spcBef>
              <a:spcAft>
                <a:spcPts val="0"/>
              </a:spcAft>
              <a:buClr>
                <a:srgbClr val="000000"/>
              </a:buClr>
              <a:buSzPts val="2400"/>
              <a:buFont typeface="Calibri"/>
              <a:buNone/>
              <a:defRPr sz="2400"/>
            </a:lvl4pPr>
            <a:lvl5pPr indent="-228600" lvl="4" marL="2286000" algn="l">
              <a:lnSpc>
                <a:spcPct val="90000"/>
              </a:lnSpc>
              <a:spcBef>
                <a:spcPts val="1500"/>
              </a:spcBef>
              <a:spcAft>
                <a:spcPts val="0"/>
              </a:spcAft>
              <a:buClr>
                <a:srgbClr val="000000"/>
              </a:buClr>
              <a:buSzPts val="2400"/>
              <a:buFont typeface="Calibri"/>
              <a:buNone/>
              <a:defRPr sz="2400"/>
            </a:lvl5pPr>
            <a:lvl6pPr indent="-342900" lvl="5" marL="2743200" algn="l">
              <a:lnSpc>
                <a:spcPct val="90000"/>
              </a:lnSpc>
              <a:spcBef>
                <a:spcPts val="1500"/>
              </a:spcBef>
              <a:spcAft>
                <a:spcPts val="0"/>
              </a:spcAft>
              <a:buClr>
                <a:srgbClr val="000000"/>
              </a:buClr>
              <a:buSzPts val="1800"/>
              <a:buChar char="•"/>
              <a:defRPr/>
            </a:lvl6pPr>
            <a:lvl7pPr indent="-342900" lvl="6" marL="3200400" algn="l">
              <a:lnSpc>
                <a:spcPct val="90000"/>
              </a:lnSpc>
              <a:spcBef>
                <a:spcPts val="1500"/>
              </a:spcBef>
              <a:spcAft>
                <a:spcPts val="0"/>
              </a:spcAft>
              <a:buClr>
                <a:srgbClr val="000000"/>
              </a:buClr>
              <a:buSzPts val="1800"/>
              <a:buChar char="•"/>
              <a:defRPr/>
            </a:lvl7pPr>
            <a:lvl8pPr indent="-342900" lvl="7" marL="3657600" algn="l">
              <a:lnSpc>
                <a:spcPct val="90000"/>
              </a:lnSpc>
              <a:spcBef>
                <a:spcPts val="1500"/>
              </a:spcBef>
              <a:spcAft>
                <a:spcPts val="0"/>
              </a:spcAft>
              <a:buClr>
                <a:srgbClr val="000000"/>
              </a:buClr>
              <a:buSzPts val="1800"/>
              <a:buChar char="•"/>
              <a:defRPr/>
            </a:lvl8pPr>
            <a:lvl9pPr indent="-342900" lvl="8" marL="4114800" algn="l">
              <a:lnSpc>
                <a:spcPct val="90000"/>
              </a:lnSpc>
              <a:spcBef>
                <a:spcPts val="1500"/>
              </a:spcBef>
              <a:spcAft>
                <a:spcPts val="0"/>
              </a:spcAft>
              <a:buClr>
                <a:srgbClr val="000000"/>
              </a:buClr>
              <a:buSzPts val="1800"/>
              <a:buChar char="•"/>
              <a:defRPr/>
            </a:lvl9pPr>
          </a:lstStyle>
          <a:p/>
        </p:txBody>
      </p:sp>
      <p:sp>
        <p:nvSpPr>
          <p:cNvPr id="44" name="Google Shape;44;p11"/>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942975" y="1298141"/>
            <a:ext cx="11830050" cy="4712810"/>
          </a:xfrm>
          <a:prstGeom prst="rect">
            <a:avLst/>
          </a:prstGeom>
          <a:noFill/>
          <a:ln>
            <a:noFill/>
          </a:ln>
        </p:spPr>
        <p:txBody>
          <a:bodyPr anchorCtr="0" anchor="ctr" bIns="45700" lIns="45700" spcFirstLastPara="1" rIns="45700" wrap="square" tIns="45700">
            <a:normAutofit/>
          </a:bodyPr>
          <a:lstStyle>
            <a:lvl1pPr lvl="0"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600"/>
              <a:buFont typeface="Calibri"/>
              <a:buNone/>
              <a:defRPr b="0" i="0" sz="6600" u="none" cap="none" strike="noStrike">
                <a:solidFill>
                  <a:srgbClr val="000000"/>
                </a:solidFill>
                <a:latin typeface="Calibri"/>
                <a:ea typeface="Calibri"/>
                <a:cs typeface="Calibri"/>
                <a:sym typeface="Calibri"/>
              </a:defRPr>
            </a:lvl9pPr>
          </a:lstStyle>
          <a:p/>
        </p:txBody>
      </p:sp>
      <p:sp>
        <p:nvSpPr>
          <p:cNvPr id="7" name="Google Shape;7;p2"/>
          <p:cNvSpPr txBox="1"/>
          <p:nvPr>
            <p:ph idx="1" type="body"/>
          </p:nvPr>
        </p:nvSpPr>
        <p:spPr>
          <a:xfrm>
            <a:off x="942975" y="6490689"/>
            <a:ext cx="11830050" cy="15470419"/>
          </a:xfrm>
          <a:prstGeom prst="rect">
            <a:avLst/>
          </a:prstGeom>
          <a:noFill/>
          <a:ln>
            <a:noFill/>
          </a:ln>
        </p:spPr>
        <p:txBody>
          <a:bodyPr anchorCtr="0" anchor="t" bIns="45700" lIns="45700" spcFirstLastPara="1" rIns="45700" wrap="square" tIns="45700">
            <a:normAutofit/>
          </a:bodyPr>
          <a:lstStyle>
            <a:lvl1pPr indent="-495300" lvl="0" marL="4572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1pPr>
            <a:lvl2pPr indent="-495300" lvl="1" marL="9144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2pPr>
            <a:lvl3pPr indent="-495300" lvl="2" marL="13716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3pPr>
            <a:lvl4pPr indent="-495300" lvl="3" marL="18288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4pPr>
            <a:lvl5pPr indent="-495300" lvl="4" marL="22860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5pPr>
            <a:lvl6pPr indent="-495300" lvl="5" marL="27432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6pPr>
            <a:lvl7pPr indent="-495300" lvl="6" marL="32004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7pPr>
            <a:lvl8pPr indent="-495300" lvl="7" marL="36576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8pPr>
            <a:lvl9pPr indent="-495300" lvl="8" marL="4114800" marR="0" rtl="0" algn="l">
              <a:lnSpc>
                <a:spcPct val="90000"/>
              </a:lnSpc>
              <a:spcBef>
                <a:spcPts val="1500"/>
              </a:spcBef>
              <a:spcAft>
                <a:spcPts val="0"/>
              </a:spcAft>
              <a:buClr>
                <a:srgbClr val="000000"/>
              </a:buClr>
              <a:buSzPts val="4200"/>
              <a:buFont typeface="Arial"/>
              <a:buChar char="•"/>
              <a:defRPr b="0" i="0" sz="4200" u="none" cap="none" strike="noStrike">
                <a:solidFill>
                  <a:srgbClr val="000000"/>
                </a:solidFill>
                <a:latin typeface="Calibri"/>
                <a:ea typeface="Calibri"/>
                <a:cs typeface="Calibri"/>
                <a:sym typeface="Calibri"/>
              </a:defRPr>
            </a:lvl9pPr>
          </a:lstStyle>
          <a:p/>
        </p:txBody>
      </p:sp>
      <p:sp>
        <p:nvSpPr>
          <p:cNvPr id="8" name="Google Shape;8;p2"/>
          <p:cNvSpPr txBox="1"/>
          <p:nvPr>
            <p:ph idx="12" type="sldNum"/>
          </p:nvPr>
        </p:nvSpPr>
        <p:spPr>
          <a:xfrm>
            <a:off x="12437162" y="23081415"/>
            <a:ext cx="335864" cy="333086"/>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nvSpPr>
        <p:spPr>
          <a:xfrm>
            <a:off x="314854" y="4147395"/>
            <a:ext cx="13086300" cy="1022100"/>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spAutoFit/>
          </a:bodyPr>
          <a:lstStyle/>
          <a:p>
            <a:pPr indent="0" lvl="0" marL="0" rtl="0" algn="ctr">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ANÁLISIS DE LA CORRELACIÓN ENTRE LA DLCO Y OTROS PARÁMETROS FUNCIONALES DE RELEVANCIA EN FPI.</a:t>
            </a:r>
            <a:endParaRPr b="1" sz="18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Autores: Padilla Rodriguez J; Fernandez Siri L; Negro Montiel N; Opel J; Correa Y; Lardizabal A; Valluzzi M; Valluzzi L.</a:t>
            </a:r>
            <a:endParaRPr b="1" sz="1800">
              <a:solidFill>
                <a:srgbClr val="222A35"/>
              </a:solidFill>
              <a:latin typeface="Calibri"/>
              <a:ea typeface="Calibri"/>
              <a:cs typeface="Calibri"/>
              <a:sym typeface="Calibri"/>
            </a:endParaRPr>
          </a:p>
          <a:p>
            <a:pPr indent="0" lvl="0" marL="0" marR="0" rtl="0" algn="ctr">
              <a:lnSpc>
                <a:spcPct val="100000"/>
              </a:lnSpc>
              <a:spcBef>
                <a:spcPts val="0"/>
              </a:spcBef>
              <a:spcAft>
                <a:spcPts val="0"/>
              </a:spcAft>
              <a:buClr>
                <a:srgbClr val="222A35"/>
              </a:buClr>
              <a:buSzPts val="1900"/>
              <a:buFont typeface="Calibri"/>
              <a:buNone/>
            </a:pPr>
            <a:r>
              <a:rPr b="0" i="0" lang="en-US" sz="1700" u="none" cap="none" strike="noStrike">
                <a:solidFill>
                  <a:schemeClr val="dk1"/>
                </a:solidFill>
                <a:latin typeface="Helvetica Neue"/>
                <a:ea typeface="Helvetica Neue"/>
                <a:cs typeface="Helvetica Neue"/>
                <a:sym typeface="Helvetica Neue"/>
              </a:rPr>
              <a:t>Servicio de Neumonología, Hospital Interzonal Especializado de Agudos y Cronicos San Juan de Dios de La Plata</a:t>
            </a:r>
            <a:r>
              <a:rPr b="0" i="0" lang="en-US" sz="1900" u="none" cap="none" strike="noStrike">
                <a:solidFill>
                  <a:srgbClr val="222A35"/>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0" name="Google Shape;50;p1"/>
          <p:cNvSpPr txBox="1"/>
          <p:nvPr/>
        </p:nvSpPr>
        <p:spPr>
          <a:xfrm>
            <a:off x="315000" y="5456075"/>
            <a:ext cx="13086000" cy="6894300"/>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spAutoFit/>
          </a:bodyPr>
          <a:lstStyle/>
          <a:p>
            <a:pPr indent="0" lvl="0" marL="0" rtl="0" algn="just">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INTRODUCCION:</a:t>
            </a:r>
            <a:r>
              <a:rPr lang="en-US" sz="1800">
                <a:solidFill>
                  <a:schemeClr val="dk1"/>
                </a:solidFill>
                <a:latin typeface="Calibri"/>
                <a:ea typeface="Calibri"/>
                <a:cs typeface="Calibri"/>
                <a:sym typeface="Calibri"/>
              </a:rPr>
              <a:t> La capacidad de difusión pulmonar de monóxido de carbono (DLCO) es un indicador sensible de la función pulmonar en pacientes con Fibrosis Pulmonar Idiopática (FPI), normalmente se encuentra descendida, su uso es limitado por la poca accesibilidad. Disponemos de otros parámetros funcionales con valor pronóstico en la FPI que permiten realizar evaluación de la enfermedad (FVC,TM6M), actualmente no se puede realizar una correlación y existe poca bibliografía al respecto.</a:t>
            </a:r>
            <a:endParaRPr b="0" i="0" sz="1800" u="none" cap="none" strike="noStrike">
              <a:solidFill>
                <a:schemeClr val="dk1"/>
              </a:solidFill>
              <a:latin typeface="Carlito"/>
              <a:ea typeface="Carlito"/>
              <a:cs typeface="Carlito"/>
              <a:sym typeface="Carlito"/>
            </a:endParaRPr>
          </a:p>
          <a:p>
            <a:pPr indent="0" lvl="0" marL="0" marR="0" rtl="0" algn="just">
              <a:lnSpc>
                <a:spcPct val="100000"/>
              </a:lnSpc>
              <a:spcBef>
                <a:spcPts val="0"/>
              </a:spcBef>
              <a:spcAft>
                <a:spcPts val="0"/>
              </a:spcAft>
              <a:buClr>
                <a:srgbClr val="222A35"/>
              </a:buClr>
              <a:buSzPts val="1800"/>
              <a:buFont typeface="Calibri"/>
              <a:buNone/>
            </a:pPr>
            <a:r>
              <a:t/>
            </a:r>
            <a:endParaRPr b="0" i="0" sz="1800" u="none" cap="none" strike="noStrike">
              <a:solidFill>
                <a:srgbClr val="222A35"/>
              </a:solidFill>
              <a:latin typeface="Carlito"/>
              <a:ea typeface="Carlito"/>
              <a:cs typeface="Carlito"/>
              <a:sym typeface="Carlito"/>
            </a:endParaRPr>
          </a:p>
          <a:p>
            <a:pPr indent="0" lvl="0" marL="0" marR="0" rtl="0" algn="just">
              <a:lnSpc>
                <a:spcPct val="100000"/>
              </a:lnSpc>
              <a:spcBef>
                <a:spcPts val="0"/>
              </a:spcBef>
              <a:spcAft>
                <a:spcPts val="0"/>
              </a:spcAft>
              <a:buClr>
                <a:schemeClr val="dk1"/>
              </a:buClr>
              <a:buSzPts val="1800"/>
              <a:buFont typeface="Carlito"/>
              <a:buNone/>
            </a:pPr>
            <a:r>
              <a:rPr b="1" lang="en-US" sz="1800">
                <a:solidFill>
                  <a:schemeClr val="dk1"/>
                </a:solidFill>
                <a:latin typeface="Carlito"/>
                <a:ea typeface="Carlito"/>
                <a:cs typeface="Carlito"/>
                <a:sym typeface="Carlito"/>
              </a:rPr>
              <a:t>OBJETIVO:</a:t>
            </a:r>
            <a:r>
              <a:rPr lang="en-US" sz="1800">
                <a:solidFill>
                  <a:schemeClr val="dk1"/>
                </a:solidFill>
                <a:latin typeface="Carlito"/>
                <a:ea typeface="Carlito"/>
                <a:cs typeface="Carlito"/>
                <a:sym typeface="Carlito"/>
              </a:rPr>
              <a:t> </a:t>
            </a:r>
            <a:r>
              <a:rPr lang="en-US" sz="1800">
                <a:solidFill>
                  <a:schemeClr val="dk1"/>
                </a:solidFill>
                <a:latin typeface="Calibri"/>
                <a:ea typeface="Calibri"/>
                <a:cs typeface="Calibri"/>
                <a:sym typeface="Calibri"/>
              </a:rPr>
              <a:t>evaluar si es posible estimar la severidad de la DLCO correlacionando dichos parámetros funcionales. </a:t>
            </a:r>
            <a:endParaRPr b="0" i="0" sz="1800" u="none" cap="none" strike="noStrike">
              <a:solidFill>
                <a:schemeClr val="dk1"/>
              </a:solidFill>
              <a:latin typeface="Carlito"/>
              <a:ea typeface="Carlito"/>
              <a:cs typeface="Carlito"/>
              <a:sym typeface="Carlito"/>
            </a:endParaRPr>
          </a:p>
          <a:p>
            <a:pPr indent="0" lvl="0" marL="0" marR="0" rtl="0" algn="just">
              <a:lnSpc>
                <a:spcPct val="100000"/>
              </a:lnSpc>
              <a:spcBef>
                <a:spcPts val="0"/>
              </a:spcBef>
              <a:spcAft>
                <a:spcPts val="0"/>
              </a:spcAft>
              <a:buClr>
                <a:schemeClr val="dk1"/>
              </a:buClr>
              <a:buSzPts val="1800"/>
              <a:buFont typeface="Carlito"/>
              <a:buNone/>
            </a:pPr>
            <a:r>
              <a:t/>
            </a:r>
            <a:endParaRPr b="0" i="0" sz="1800" u="none" cap="none" strike="noStrike">
              <a:solidFill>
                <a:schemeClr val="dk1"/>
              </a:solidFill>
              <a:latin typeface="Carlito"/>
              <a:ea typeface="Carlito"/>
              <a:cs typeface="Carlito"/>
              <a:sym typeface="Carlito"/>
            </a:endParaRPr>
          </a:p>
          <a:p>
            <a:pPr indent="0" lvl="0" marL="0" rtl="0" algn="just">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MATERIAL Y MÉTODO</a:t>
            </a:r>
            <a:r>
              <a:rPr lang="en-US" sz="1800">
                <a:solidFill>
                  <a:schemeClr val="dk1"/>
                </a:solidFill>
                <a:latin typeface="Calibri"/>
                <a:ea typeface="Calibri"/>
                <a:cs typeface="Calibri"/>
                <a:sym typeface="Calibri"/>
              </a:rPr>
              <a:t>: Análisis retrospectivo de pacientes con diagnóstico de FPI registrados en la sala de exploración funcional respiratoria entre 2019-2024, se evaluó la DLCO y FVC, en TM6M  los metros caminados, la Sat02 en reposo, a los 6 minutos y la desaturación (más de 4 puntos). Se clasificó a los pacientes en cuatro categorías, según el grado de compromiso funcional de la DLCO (acorde a normativa ATS) normal, leve, moderado y severo. Se analizó la correlación de la FVC, el porcentaje de SatO2 (en reposo y al finalizar el test) y los metros caminados con las categorías de DLCO, con el método de Spearman.</a:t>
            </a:r>
            <a:endParaRPr b="0" i="0" sz="1800" u="none" cap="none" strike="noStrike">
              <a:solidFill>
                <a:srgbClr val="000000"/>
              </a:solidFill>
              <a:latin typeface="Carlito"/>
              <a:ea typeface="Carlito"/>
              <a:cs typeface="Carlito"/>
              <a:sym typeface="Carlito"/>
            </a:endParaRPr>
          </a:p>
          <a:p>
            <a:pPr indent="0" lvl="0" marL="0" marR="0" rtl="0" algn="just">
              <a:lnSpc>
                <a:spcPct val="100000"/>
              </a:lnSpc>
              <a:spcBef>
                <a:spcPts val="0"/>
              </a:spcBef>
              <a:spcAft>
                <a:spcPts val="0"/>
              </a:spcAft>
              <a:buClr>
                <a:srgbClr val="222A35"/>
              </a:buClr>
              <a:buSzPts val="2100"/>
              <a:buFont typeface="Calibri"/>
              <a:buNone/>
            </a:pPr>
            <a:r>
              <a:t/>
            </a:r>
            <a:endParaRPr b="0" i="0" sz="1800" u="none" cap="none" strike="noStrike">
              <a:solidFill>
                <a:srgbClr val="000000"/>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Resultados: </a:t>
            </a:r>
            <a:r>
              <a:rPr lang="en-US" sz="1800">
                <a:solidFill>
                  <a:schemeClr val="dk1"/>
                </a:solidFill>
                <a:latin typeface="Calibri"/>
                <a:ea typeface="Calibri"/>
                <a:cs typeface="Calibri"/>
                <a:sym typeface="Calibri"/>
              </a:rPr>
              <a:t>Se evaluaron un total de 46 pacientes, 27(58,70%) fueron hombres, la edad media fue de 73.3(+/-5.8) años, 33(70,21%) pacientes tenían antecedentes de tabaquismo, la FVC promedio basal fue de 1.94lts +/-0.68(65.67%), la DLCO corregida promedio fue de </a:t>
            </a:r>
            <a:r>
              <a:rPr lang="en-US" sz="1800">
                <a:solidFill>
                  <a:schemeClr val="dk1"/>
                </a:solidFill>
                <a:highlight>
                  <a:srgbClr val="FFFFFF"/>
                </a:highlight>
                <a:latin typeface="Calibri"/>
                <a:ea typeface="Calibri"/>
                <a:cs typeface="Calibri"/>
                <a:sym typeface="Calibri"/>
              </a:rPr>
              <a:t>12.15</a:t>
            </a:r>
            <a:r>
              <a:rPr lang="en-US" sz="1800">
                <a:solidFill>
                  <a:schemeClr val="dk1"/>
                </a:solidFill>
                <a:latin typeface="Calibri"/>
                <a:ea typeface="Calibri"/>
                <a:cs typeface="Calibri"/>
                <a:sym typeface="Calibri"/>
              </a:rPr>
              <a:t>(+/-5.21)ml/min/mmHg</a:t>
            </a:r>
            <a:r>
              <a:rPr lang="en-US" sz="1800">
                <a:solidFill>
                  <a:schemeClr val="dk1"/>
                </a:solidFill>
                <a:highlight>
                  <a:srgbClr val="FFFFFF"/>
                </a:highlight>
                <a:latin typeface="Calibri"/>
                <a:ea typeface="Calibri"/>
                <a:cs typeface="Calibri"/>
                <a:sym typeface="Calibri"/>
              </a:rPr>
              <a:t>(42.25%), en el TM6M la Sat basal fue de 97.2%, a los 6 min 73.9%, los metros caminados en el grupo leve fueron 357.75, moderado 296.6, severo 190.5.</a:t>
            </a:r>
            <a:r>
              <a:rPr lang="en-US" sz="1800">
                <a:solidFill>
                  <a:schemeClr val="dk1"/>
                </a:solidFill>
                <a:latin typeface="Calibri"/>
                <a:ea typeface="Calibri"/>
                <a:cs typeface="Calibri"/>
                <a:sym typeface="Calibri"/>
              </a:rPr>
              <a:t> </a:t>
            </a:r>
            <a:r>
              <a:rPr lang="en-US" sz="1800">
                <a:solidFill>
                  <a:schemeClr val="dk1"/>
                </a:solidFill>
                <a:highlight>
                  <a:srgbClr val="FFFFFF"/>
                </a:highlight>
                <a:latin typeface="Calibri"/>
                <a:ea typeface="Calibri"/>
                <a:cs typeface="Calibri"/>
                <a:sym typeface="Calibri"/>
              </a:rPr>
              <a:t>Con respecto al compromiso funcional según DLCO: normal 6(13.04%), leve 8(17.39%), moderado 18(39,13%), severo 14(30.43%), </a:t>
            </a:r>
            <a:r>
              <a:rPr lang="en-US" sz="1800">
                <a:solidFill>
                  <a:schemeClr val="dk1"/>
                </a:solidFill>
                <a:latin typeface="Calibri"/>
                <a:ea typeface="Calibri"/>
                <a:cs typeface="Calibri"/>
                <a:sym typeface="Calibri"/>
              </a:rPr>
              <a:t>el 78.57% del grupo severo desaturo durante la marcha. </a:t>
            </a:r>
            <a:r>
              <a:rPr lang="en-US" sz="1800">
                <a:solidFill>
                  <a:schemeClr val="dk1"/>
                </a:solidFill>
                <a:highlight>
                  <a:srgbClr val="FFFFFF"/>
                </a:highlight>
                <a:latin typeface="Calibri"/>
                <a:ea typeface="Calibri"/>
                <a:cs typeface="Calibri"/>
                <a:sym typeface="Calibri"/>
              </a:rPr>
              <a:t>Al realizar la correlación con el grado de compromiso funcional según DLCO, con los valores de FVC se observa que no existe correlación entre ambos índices, en el TM6M se encontró correlación positiva moderada entre DLC0 y la Sat02 en reposo (grupo leve), </a:t>
            </a:r>
            <a:r>
              <a:rPr lang="en-US" sz="1800">
                <a:solidFill>
                  <a:schemeClr val="dk1"/>
                </a:solidFill>
                <a:latin typeface="Calibri"/>
                <a:ea typeface="Calibri"/>
                <a:cs typeface="Calibri"/>
                <a:sym typeface="Calibri"/>
              </a:rPr>
              <a:t>en el grupo moderado y severo la desaturación tuvo una correlación negativa moderada con DLCO y SAT02 BASAL.</a:t>
            </a:r>
            <a:endParaRPr sz="18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sp>
        <p:nvSpPr>
          <p:cNvPr id="51" name="Google Shape;51;p1"/>
          <p:cNvSpPr txBox="1"/>
          <p:nvPr/>
        </p:nvSpPr>
        <p:spPr>
          <a:xfrm>
            <a:off x="274697" y="20681711"/>
            <a:ext cx="13086000" cy="2281200"/>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spAutoFit/>
          </a:bodyPr>
          <a:lstStyle/>
          <a:p>
            <a:pPr indent="0" lvl="0" marL="0" rtl="0" algn="just">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Discusión y Conclusiones: </a:t>
            </a:r>
            <a:r>
              <a:rPr lang="en-US" sz="1800">
                <a:solidFill>
                  <a:schemeClr val="dk1"/>
                </a:solidFill>
                <a:latin typeface="Calibri"/>
                <a:ea typeface="Calibri"/>
                <a:cs typeface="Calibri"/>
                <a:sym typeface="Calibri"/>
              </a:rPr>
              <a:t>Los pacientes presentaron valores de FVC normal o descendida independientemente del grado de disminución de la DLCO, lo que demuestra que una FVC normal no descarta compromiso de la función pulmonar. Con el TM6M no se encontraron correlaciones estadísticamente significativas, sin embargo encontramos asociaciones de importancia, una distancia recorrida menor a 200 metros se asoció a un descenso severo de la DLC0, la saturación también fue un indicador de un descenso severo en aproximadamente el 80 % de los pacientes, lo que podría ser un indicador/predictor de una DLC0 menor a 40%.  Se destaca la importancia de la DLCO como variable independiente para evaluar el compromiso funcional de los pacientes con FPI y que su acceso limitado podría retrasar las conductas ante la progresión de la enfermedad.</a:t>
            </a:r>
            <a:endParaRPr b="0" i="0" sz="2100" u="none" cap="none" strike="noStrike">
              <a:solidFill>
                <a:srgbClr val="000000"/>
              </a:solidFill>
              <a:latin typeface="Calibri"/>
              <a:ea typeface="Calibri"/>
              <a:cs typeface="Calibri"/>
              <a:sym typeface="Calibri"/>
            </a:endParaRPr>
          </a:p>
        </p:txBody>
      </p:sp>
      <p:pic>
        <p:nvPicPr>
          <p:cNvPr descr="Imagen 12" id="52" name="Google Shape;52;p1"/>
          <p:cNvPicPr preferRelativeResize="0"/>
          <p:nvPr/>
        </p:nvPicPr>
        <p:blipFill rotWithShape="1">
          <a:blip r:embed="rId3">
            <a:alphaModFix/>
          </a:blip>
          <a:srcRect b="0" l="0" r="0" t="0"/>
          <a:stretch/>
        </p:blipFill>
        <p:spPr>
          <a:xfrm>
            <a:off x="0" y="0"/>
            <a:ext cx="13716000" cy="3860800"/>
          </a:xfrm>
          <a:prstGeom prst="rect">
            <a:avLst/>
          </a:prstGeom>
          <a:noFill/>
          <a:ln>
            <a:noFill/>
          </a:ln>
        </p:spPr>
      </p:pic>
      <p:pic>
        <p:nvPicPr>
          <p:cNvPr id="53" name="Google Shape;53;p1" title="Points scored"/>
          <p:cNvPicPr preferRelativeResize="0"/>
          <p:nvPr/>
        </p:nvPicPr>
        <p:blipFill>
          <a:blip r:embed="rId4">
            <a:alphaModFix/>
          </a:blip>
          <a:stretch>
            <a:fillRect/>
          </a:stretch>
        </p:blipFill>
        <p:spPr>
          <a:xfrm>
            <a:off x="9057475" y="12770975"/>
            <a:ext cx="4479576" cy="2769875"/>
          </a:xfrm>
          <a:prstGeom prst="rect">
            <a:avLst/>
          </a:prstGeom>
          <a:noFill/>
          <a:ln cap="flat" cmpd="sng" w="9525">
            <a:solidFill>
              <a:srgbClr val="000000"/>
            </a:solidFill>
            <a:prstDash val="solid"/>
            <a:round/>
            <a:headEnd len="sm" w="sm" type="none"/>
            <a:tailEnd len="sm" w="sm" type="none"/>
          </a:ln>
        </p:spPr>
      </p:pic>
      <p:pic>
        <p:nvPicPr>
          <p:cNvPr id="54" name="Google Shape;54;p1" title="Points scored"/>
          <p:cNvPicPr preferRelativeResize="0"/>
          <p:nvPr/>
        </p:nvPicPr>
        <p:blipFill>
          <a:blip r:embed="rId5">
            <a:alphaModFix/>
          </a:blip>
          <a:stretch>
            <a:fillRect/>
          </a:stretch>
        </p:blipFill>
        <p:spPr>
          <a:xfrm>
            <a:off x="274688" y="12770975"/>
            <a:ext cx="4142700" cy="2769875"/>
          </a:xfrm>
          <a:prstGeom prst="rect">
            <a:avLst/>
          </a:prstGeom>
          <a:noFill/>
          <a:ln cap="flat" cmpd="sng" w="9525">
            <a:solidFill>
              <a:schemeClr val="dk1"/>
            </a:solidFill>
            <a:prstDash val="solid"/>
            <a:round/>
            <a:headEnd len="sm" w="sm" type="none"/>
            <a:tailEnd len="sm" w="sm" type="none"/>
          </a:ln>
        </p:spPr>
      </p:pic>
      <p:pic>
        <p:nvPicPr>
          <p:cNvPr id="55" name="Google Shape;55;p1" title="Points scored"/>
          <p:cNvPicPr preferRelativeResize="0"/>
          <p:nvPr/>
        </p:nvPicPr>
        <p:blipFill>
          <a:blip r:embed="rId6">
            <a:alphaModFix/>
          </a:blip>
          <a:stretch>
            <a:fillRect/>
          </a:stretch>
        </p:blipFill>
        <p:spPr>
          <a:xfrm>
            <a:off x="4497650" y="12770975"/>
            <a:ext cx="4479576" cy="2769877"/>
          </a:xfrm>
          <a:prstGeom prst="rect">
            <a:avLst/>
          </a:prstGeom>
          <a:noFill/>
          <a:ln cap="flat" cmpd="sng" w="9525">
            <a:solidFill>
              <a:schemeClr val="dk1"/>
            </a:solidFill>
            <a:prstDash val="solid"/>
            <a:round/>
            <a:headEnd len="sm" w="sm" type="none"/>
            <a:tailEnd len="sm" w="sm" type="none"/>
          </a:ln>
        </p:spPr>
      </p:pic>
      <p:pic>
        <p:nvPicPr>
          <p:cNvPr id="56" name="Google Shape;56;p1" title="Points scored"/>
          <p:cNvPicPr preferRelativeResize="0"/>
          <p:nvPr/>
        </p:nvPicPr>
        <p:blipFill>
          <a:blip r:embed="rId7">
            <a:alphaModFix/>
          </a:blip>
          <a:stretch>
            <a:fillRect/>
          </a:stretch>
        </p:blipFill>
        <p:spPr>
          <a:xfrm>
            <a:off x="6676750" y="15798713"/>
            <a:ext cx="6243876" cy="4063550"/>
          </a:xfrm>
          <a:prstGeom prst="rect">
            <a:avLst/>
          </a:prstGeom>
          <a:noFill/>
          <a:ln cap="flat" cmpd="sng" w="9525">
            <a:solidFill>
              <a:srgbClr val="000000"/>
            </a:solidFill>
            <a:prstDash val="solid"/>
            <a:round/>
            <a:headEnd len="sm" w="sm" type="none"/>
            <a:tailEnd len="sm" w="sm" type="none"/>
          </a:ln>
        </p:spPr>
      </p:pic>
      <p:pic>
        <p:nvPicPr>
          <p:cNvPr id="57" name="Google Shape;57;p1"/>
          <p:cNvPicPr preferRelativeResize="0"/>
          <p:nvPr/>
        </p:nvPicPr>
        <p:blipFill>
          <a:blip r:embed="rId8">
            <a:alphaModFix/>
          </a:blip>
          <a:stretch>
            <a:fillRect/>
          </a:stretch>
        </p:blipFill>
        <p:spPr>
          <a:xfrm>
            <a:off x="712850" y="15755538"/>
            <a:ext cx="5717675" cy="4149921"/>
          </a:xfrm>
          <a:prstGeom prst="rect">
            <a:avLst/>
          </a:prstGeom>
          <a:noFill/>
          <a:ln cap="flat" cmpd="sng" w="9525">
            <a:solidFill>
              <a:schemeClr val="dk1"/>
            </a:solidFill>
            <a:prstDash val="solid"/>
            <a:round/>
            <a:headEnd len="sm" w="sm" type="none"/>
            <a:tailEnd len="sm" w="sm" type="none"/>
          </a:ln>
        </p:spPr>
      </p:pic>
      <p:pic>
        <p:nvPicPr>
          <p:cNvPr id="58" name="Google Shape;58;p1"/>
          <p:cNvPicPr preferRelativeResize="0"/>
          <p:nvPr/>
        </p:nvPicPr>
        <p:blipFill>
          <a:blip r:embed="rId9">
            <a:alphaModFix/>
          </a:blip>
          <a:stretch>
            <a:fillRect/>
          </a:stretch>
        </p:blipFill>
        <p:spPr>
          <a:xfrm>
            <a:off x="0" y="25"/>
            <a:ext cx="13716000" cy="3860800"/>
          </a:xfrm>
          <a:prstGeom prst="rect">
            <a:avLst/>
          </a:prstGeom>
          <a:noFill/>
          <a:ln>
            <a:noFill/>
          </a:ln>
        </p:spPr>
      </p:pic>
      <p:sp>
        <p:nvSpPr>
          <p:cNvPr id="59" name="Google Shape;59;p1"/>
          <p:cNvSpPr txBox="1"/>
          <p:nvPr/>
        </p:nvSpPr>
        <p:spPr>
          <a:xfrm>
            <a:off x="11469375" y="2743200"/>
            <a:ext cx="2114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800">
                <a:solidFill>
                  <a:schemeClr val="lt1"/>
                </a:solidFill>
              </a:rPr>
              <a:t>P-134</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