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24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385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488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120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960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802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359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672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16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52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5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815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B002E-295E-47D7-A8DE-E9068CCCCECD}" type="datetimeFigureOut">
              <a:rPr lang="es-AR" smtClean="0"/>
              <a:t>18/10/2024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1EEA1-DAA5-47C9-9802-7313F6AC8B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889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4F089B4-D4A6-DEF0-0776-C409A008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610"/>
            <a:ext cx="5915025" cy="1188830"/>
          </a:xfrm>
        </p:spPr>
        <p:txBody>
          <a:bodyPr>
            <a:normAutofit/>
          </a:bodyPr>
          <a:lstStyle/>
          <a:p>
            <a:r>
              <a:rPr lang="es-A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Estudio piloto del uso de broncoscopios</a:t>
            </a:r>
            <a:br>
              <a:rPr lang="es-A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A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descartables en usos múltiples</a:t>
            </a:r>
            <a:br>
              <a:rPr lang="es-A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A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Dres</a:t>
            </a:r>
            <a: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A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Sebastian</a:t>
            </a:r>
            <a: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Gando; </a:t>
            </a:r>
            <a:r>
              <a:rPr lang="es-A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Maria</a:t>
            </a:r>
            <a: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Cecilia La </a:t>
            </a:r>
            <a:r>
              <a:rPr lang="es-A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Piettra</a:t>
            </a:r>
            <a: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María Angelica Saab, </a:t>
            </a:r>
            <a:b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Adriana Branda, Pablo </a:t>
            </a:r>
            <a:r>
              <a:rPr lang="es-A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Furcinitto</a:t>
            </a:r>
            <a:r>
              <a:rPr lang="es-A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Diego Souza, Roberto Dure </a:t>
            </a:r>
            <a:br>
              <a:rPr lang="es-A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A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Hospital de Infecciosas Francisco J Muñiz    (P 160)</a:t>
            </a:r>
            <a:endParaRPr lang="es-AR" sz="1600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C3D5458-A659-F827-A65E-6F8DEA01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234440"/>
            <a:ext cx="5915025" cy="108082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</a:t>
            </a:r>
            <a:r>
              <a:rPr lang="es-AR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pandemia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 trajo consigo la globalización del uso de Broncoscopios Descartables (BD) como de uso único para evitar las contaminaciones cruzadas. o su uso actual esta centrado en unidades de cuidados críticos, pacientes inmunocomprometidos o con gérmenes resistentes y en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anestesia.A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fecha los estudios solo analizan este tipo de endoscopios como uso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simple.El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mercado de BD se expande y el uso múltiple podría aumentar su uso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:Analizar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uso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los BD y realizar un análisis comparativo con un VBR.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 y Métodos 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 de un único centro retrospectivo</a:t>
            </a:r>
            <a:r>
              <a:rPr lang="es-AR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uso de BD y corte transversal sobre la calidad de imagen y flexibilidad de los mismos con período 7/2023 a 6/2024.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las pruebas de flexibilidad e imagen se utilizaron (Modelo-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denominacion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(A-G)- Tamaño externo/canal- color distintivo): Video Broncoscopio reusable (VBR)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SonoScape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 5.0/2.2 negro /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aScope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 (5.0/2.2) Verde y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(4.9/2.2) Verde. Para los BD se usaron equipos nuevos y equipos con 20 usos. (usados).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lexibilidad máxima anterior y posterior  y luego con fórceps de 1.8 mm de diámetro,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criosondas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1.1 y 1. 7mm de diámetro y sonda de argón plasma de 2.0 mm de diámetro para su comparación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ncuesta  sobre 16 expertos </a:t>
            </a:r>
            <a:r>
              <a:rPr lang="es-AR" sz="4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broncoscopistas</a:t>
            </a:r>
            <a:r>
              <a:rPr lang="es-A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 imágenes obtenidas con todos los equipos. Se analizaron desenfoque, color e iluminación.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resultados se expresan como promedio ± DS y las diferencias se analizaron por test de </a:t>
            </a:r>
            <a:r>
              <a:rPr lang="es-A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es-A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considerando el valor de p&lt; 0.05 como significativa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AR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2884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broncosocopias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Broncoscopia flexible (BF) 58,7%, Rígida (BR) 31,7%, Esofagoscopias 3%, FEES 1,8%,otros 4,7%. Los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broncoscópios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usados fueron  Video Broncoscopio reusable (VBR)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SonoScape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 5.0/2.2 negro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4.37%,//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aScope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( 3.8/1.2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Gris=25,07%// 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(5.0/2.2) Verde= 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52,74%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// C (5.8/2.8) Naranja=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4,68%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// y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 (3.2/1.2) Gris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3.23%// 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(4.9/2.2) Verde=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12,32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%// F (5.8/2.8) naranja=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1,9%.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promedios de procedimientos por BD del grupo de discontinuados fueron: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(N=5) 47 ± 25, B(N=26) 36,5 ± 23,3, C (N=2) 29,5 ± 30 y E (N=5) 38 ± 40.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Discontinuación fueron visión nula 49%, visión borrosa 19%, Pinchado 15,5%, otros 9,5%, ruptura de camisa 6%, ruptura de riendas 1%.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u="sng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Desenfoque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el equipo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diferencias no son estadísticamente significativas. El equipo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muestra una perdida de foco a nivel traqueal entre el nuevo vs usado  de -22% ± 11% vs -29,2 %± 12,8 p= 0.049.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Color: equipo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diferencias no son estadísticamente significativas.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muestra disminución  entre el equipo nuevo y el usado a nivel bronquial :-13.33% ±19,5 vs -34.67% ±16 p=0.002. En usados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mejor tanto a nivel traqueal, -10.67% ± 22.51 vs -30.67% ± 19.8 p=0.015 como bronquial , -13.33% ±22.5 vs -4.67 ± 1 p=0.007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Iluminación: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nuevo mejor en bronquio , -18.37% ±11.9 vs -34,67 ±19 p=0.02 . A nivel traqueal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perdida significativa nuevo vs muevo -48% ± 21 a -65% ±37.3 p= 0.036.con valores de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estables, A nivel traque al con equipos usados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fue mejor -37.3 ± 19,8 vs -65% ±37.3 p= 0.001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Flexibilidad: Superior para BD vs VBR. 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usado disminuye con fórceps como crio sonda de 1.1 mm de diámetro, el VBD y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similares pero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menor. En  usados,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empeora e iguala a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Vathin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criosonda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1,7 produce un angulación máxima de 45° en todos  los equipos , en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usado empeora. La sonda de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argon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plasma no produce cambios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 y novel estudio, piloto, sobre el uso múltiple de broncoscopios descartables, Se destaca la variabilidad de numero de usos por categorías y que la visión es la limitante final mas común para su discontinuación.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bien las imágenes obtenidas no tienen la fidelidad del VBD, la variabilidad entre operadores reflejada en la dispersión de resultados. En imágenes y flexibilidad con uso de 20 veces hay perdida de las capacidades iniciales. Hay perdida de flexibilidad con 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criosonda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1.7 mm en todos los equipos.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Nuestros BD se utilizan como ópticas de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broncosocpia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rígida o esofagoscopia rígida lo que puede establecer un sesgo sobre el número de usos posibles de los BD.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contaminación cruzada con el uso </a:t>
            </a:r>
            <a:r>
              <a:rPr lang="es-ES" sz="4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fue objeto del estudio, control de infecciones del hospital no reporto alertas.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estudio piloto nos permitirá diseñar estudios y nuevos con un número de pacientes suficiente con mayos poder estadístico.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4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AR" sz="1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73B9AE-6A37-9038-60BB-4D79C0F2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924239" y="5735269"/>
            <a:ext cx="2880360" cy="6109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705C01A-2362-C949-3498-A2ADB765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39" y="6896872"/>
            <a:ext cx="2880360" cy="6261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00CAAF-B46B-FA74-0FE9-4A69C30AC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239" y="7957043"/>
            <a:ext cx="2880360" cy="5840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EFBD5BA-365A-A21B-69C8-C3253E5C7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139" y="9191058"/>
            <a:ext cx="2198560" cy="122802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BA5C1E2-2C60-BE7D-CDDF-6822BCEB8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348" y="232711"/>
            <a:ext cx="1163756" cy="8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9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935</Words>
  <Application>Microsoft Office PowerPoint</Application>
  <PresentationFormat>Panorámica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de Office</vt:lpstr>
      <vt:lpstr>Estudio piloto del uso de broncoscopios  descartables en usos múltiples Dres: Sebastian Gando; Maria Cecilia La Piettra, María Angelica Saab,  Adriana Branda, Pablo Furcinitto, Diego Souza, Roberto Dure  Hospital de Infecciosas Francisco J Muñiz    (P 160)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Sebastián Gando</dc:creator>
  <cp:lastModifiedBy>Sebastián Gando</cp:lastModifiedBy>
  <cp:revision>4</cp:revision>
  <dcterms:created xsi:type="dcterms:W3CDTF">2024-10-19T01:20:30Z</dcterms:created>
  <dcterms:modified xsi:type="dcterms:W3CDTF">2024-10-19T02:46:45Z</dcterms:modified>
</cp:coreProperties>
</file>