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5144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747775"/>
          </p15:clr>
        </p15:guide>
        <p15:guide id="2" pos="16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751" y="685800"/>
            <a:ext cx="19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464751" y="685800"/>
            <a:ext cx="19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144400" cy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