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9144000" cx="5144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880">
          <p15:clr>
            <a:srgbClr val="747775"/>
          </p15:clr>
        </p15:guide>
        <p15:guide id="2" pos="162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880" orient="horz"/>
        <p:guide pos="162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464751" y="685800"/>
            <a:ext cx="1929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464751" y="685800"/>
            <a:ext cx="1929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75367" y="1323689"/>
            <a:ext cx="4793700" cy="3649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175362" y="5038444"/>
            <a:ext cx="4793700" cy="140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175362" y="1966444"/>
            <a:ext cx="4793700" cy="349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175362" y="5603956"/>
            <a:ext cx="4793700" cy="231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175362" y="3823733"/>
            <a:ext cx="4793700" cy="1496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175362" y="791156"/>
            <a:ext cx="4793700" cy="101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175362" y="2048844"/>
            <a:ext cx="4793700" cy="607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175362" y="791156"/>
            <a:ext cx="4793700" cy="101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175362" y="2048844"/>
            <a:ext cx="2250300" cy="607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2718701" y="2048844"/>
            <a:ext cx="2250300" cy="607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175362" y="791156"/>
            <a:ext cx="4793700" cy="1018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175362" y="987733"/>
            <a:ext cx="1579800" cy="134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175362" y="2470400"/>
            <a:ext cx="1579800" cy="5652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275814" y="800267"/>
            <a:ext cx="3582600" cy="7272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2572200" y="-222"/>
            <a:ext cx="2572200" cy="9144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149370" y="2192311"/>
            <a:ext cx="2275800" cy="2635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149370" y="4983244"/>
            <a:ext cx="2275800" cy="219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2778955" y="1287244"/>
            <a:ext cx="2158800" cy="6569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175362" y="7521022"/>
            <a:ext cx="3375000" cy="1075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75362" y="791156"/>
            <a:ext cx="4793700" cy="10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75362" y="2048844"/>
            <a:ext cx="4793700" cy="607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4766591" y="8290163"/>
            <a:ext cx="308700" cy="69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0"/>
            <a:ext cx="5144400" cy="9144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