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5" r:id="rId4"/>
    <p:sldId id="274" r:id="rId5"/>
    <p:sldId id="276" r:id="rId6"/>
    <p:sldId id="269" r:id="rId7"/>
    <p:sldId id="277" r:id="rId8"/>
    <p:sldId id="260" r:id="rId9"/>
    <p:sldId id="261" r:id="rId10"/>
    <p:sldId id="263" r:id="rId11"/>
    <p:sldId id="262" r:id="rId12"/>
    <p:sldId id="264" r:id="rId13"/>
    <p:sldId id="268" r:id="rId14"/>
    <p:sldId id="270" r:id="rId15"/>
    <p:sldId id="271" r:id="rId16"/>
    <p:sldId id="272" r:id="rId17"/>
    <p:sldId id="258" r:id="rId18"/>
    <p:sldId id="278" r:id="rId19"/>
    <p:sldId id="266" r:id="rId20"/>
    <p:sldId id="267" r:id="rId21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1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9AAAF66-8144-4B5C-A3AD-2D637B86511F}" type="datetimeFigureOut">
              <a:rPr lang="es-AR" smtClean="0"/>
              <a:t>07/10/2014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30FCD32D-08B3-4203-95FE-C90E3CD514C4}" type="slidenum">
              <a:rPr lang="es-AR" smtClean="0"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/>
              <a:t>T</a:t>
            </a:r>
            <a:r>
              <a:rPr lang="es-AR" dirty="0" smtClean="0"/>
              <a:t>uberculosis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6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4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25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5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66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9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82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564904"/>
            <a:ext cx="864096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CONSIDERACIONES</a:t>
            </a:r>
            <a:r>
              <a:rPr lang="es-A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s-AR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DIAGNÓSTICO DEPENDIENTE DE LA </a:t>
            </a:r>
            <a:r>
              <a:rPr lang="es-A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INDUSTRIA</a:t>
            </a:r>
          </a:p>
          <a:p>
            <a:endParaRPr lang="es-AR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REFUERZO DE PERSONAL, INFRAESTRUCTURA, PRESUPUESTO</a:t>
            </a:r>
          </a:p>
          <a:p>
            <a:endParaRPr lang="es-AR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AR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BIOSEGURIDAD DE LOS LABORATORIOS.</a:t>
            </a:r>
          </a:p>
          <a:p>
            <a:endParaRPr lang="es-AR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AR" sz="2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s-AR" sz="2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4"/>
            <a:ext cx="24812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34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988840"/>
            <a:ext cx="842493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AR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s-AR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NO TIENE SENTIDO </a:t>
            </a:r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EL ENCARECIMIENTO Y COMPLEJIDAD DEL DIAGNÓSTICO, </a:t>
            </a:r>
            <a:r>
              <a:rPr lang="es-AR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SINO </a:t>
            </a:r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SE </a:t>
            </a:r>
            <a:r>
              <a:rPr lang="es-AR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ASEGURA EL ÁGIL TRANSPORTE DE </a:t>
            </a:r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LAS  </a:t>
            </a:r>
            <a:r>
              <a:rPr lang="es-AR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MUESTRAS Y LA RÁPIDA </a:t>
            </a:r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COMUNICACIÓN </a:t>
            </a:r>
            <a:r>
              <a:rPr lang="es-AR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DE LOS RESULTADOS”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12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05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05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23529" y="2492896"/>
            <a:ext cx="8424935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LA OMS ESTIMA QUE EL DESARROLLO DE UN </a:t>
            </a:r>
            <a:r>
              <a:rPr lang="es-AR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METODO DIAGNOSTICO DE TUBERCULOSIS QUE </a:t>
            </a:r>
            <a:r>
              <a:rPr lang="es-AR" sz="36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PROVEA UN 85% DE SENSIBILIDAD Y UN 95% DE ESPECIFICIDAD SOBRE  MUESTRAS DE ESPUTO, PERMITIRIA SALVAR UNAS  400.000 VIDAS AL AÑO, POR LO QUE HACIA ESE OBJETIVO SE HAN ORIENTADO LOS ESFUERZOS.</a:t>
            </a:r>
          </a:p>
          <a:p>
            <a:endParaRPr lang="es-AR" sz="3600" dirty="0"/>
          </a:p>
        </p:txBody>
      </p:sp>
      <p:pic>
        <p:nvPicPr>
          <p:cNvPr id="1026" name="Picture 2" descr="C:\Users\Laborat02\AppData\Local\Microsoft\Windows\Temporary Internet Files\Content.IE5\POB6KEIF\logo_disertan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3768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6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6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 idx="4294967295"/>
          </p:nvPr>
        </p:nvSpPr>
        <p:spPr>
          <a:xfrm>
            <a:off x="611560" y="3212976"/>
            <a:ext cx="7992888" cy="1080120"/>
          </a:xfrm>
        </p:spPr>
        <p:txBody>
          <a:bodyPr/>
          <a:lstStyle/>
          <a:p>
            <a:pPr algn="ctr"/>
            <a:r>
              <a:rPr lang="es-AR" sz="4800" b="1" dirty="0" smtClean="0">
                <a:latin typeface="Arial" pitchFamily="34" charset="0"/>
                <a:cs typeface="Arial" pitchFamily="34" charset="0"/>
              </a:rPr>
              <a:t>TECNICAS FENOTIPICAS</a:t>
            </a:r>
            <a:endParaRPr lang="es-AR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12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5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407" y="332656"/>
            <a:ext cx="6761162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259632" y="4653136"/>
            <a:ext cx="64087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Cultivo en </a:t>
            </a:r>
            <a:r>
              <a:rPr lang="es-AR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Löwenstein</a:t>
            </a:r>
            <a:r>
              <a:rPr lang="es-A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-Jensen</a:t>
            </a:r>
          </a:p>
          <a:p>
            <a:r>
              <a:rPr lang="es-A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s-AR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Micobacteria</a:t>
            </a:r>
            <a:r>
              <a:rPr lang="es-A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ambiental cromógena                                                                     2. </a:t>
            </a:r>
            <a:r>
              <a:rPr lang="es-AR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Micobacteria</a:t>
            </a:r>
            <a:r>
              <a:rPr lang="es-A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ambiental de rápido desarrollo                                                          3. </a:t>
            </a:r>
            <a:r>
              <a:rPr lang="es-AR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Micobacteria</a:t>
            </a:r>
            <a:r>
              <a:rPr lang="es-A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ambiental de lento desarrollo                                                        4. </a:t>
            </a:r>
            <a:r>
              <a:rPr lang="es-AR" sz="2000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Mycobacterium</a:t>
            </a:r>
            <a:r>
              <a:rPr lang="es-AR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 tuberculosis</a:t>
            </a:r>
          </a:p>
          <a:p>
            <a:endParaRPr lang="es-AR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 idx="4294967295"/>
          </p:nvPr>
        </p:nvSpPr>
        <p:spPr>
          <a:xfrm>
            <a:off x="467544" y="512763"/>
            <a:ext cx="8280920" cy="914400"/>
          </a:xfrm>
        </p:spPr>
        <p:txBody>
          <a:bodyPr/>
          <a:lstStyle/>
          <a:p>
            <a:r>
              <a:rPr lang="es-AR" sz="2800" b="1" dirty="0"/>
              <a:t>BACTEC™ MGIT ™ 960 </a:t>
            </a:r>
            <a:r>
              <a:rPr lang="es-AR" sz="2800" b="1" dirty="0" err="1"/>
              <a:t>System</a:t>
            </a:r>
            <a:r>
              <a:rPr lang="es-AR" sz="2800" b="1" dirty="0"/>
              <a:t/>
            </a:r>
            <a:br>
              <a:rPr lang="es-AR" sz="2800" b="1" dirty="0"/>
            </a:br>
            <a:r>
              <a:rPr lang="es-AR" sz="2800" b="1" dirty="0"/>
              <a:t>Para </a:t>
            </a:r>
            <a:r>
              <a:rPr lang="es-AR" sz="2800" b="1" dirty="0" err="1"/>
              <a:t>Micobacterias</a:t>
            </a:r>
            <a:r>
              <a:rPr lang="es-AR" sz="2800" b="1" dirty="0"/>
              <a:t>:  Detección y  Test de Susceptibilidad</a:t>
            </a:r>
            <a:r>
              <a:rPr lang="es-AR" dirty="0"/>
              <a:t/>
            </a:r>
            <a:br>
              <a:rPr lang="es-AR" dirty="0"/>
            </a:b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92896"/>
            <a:ext cx="2371725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345" y="3140968"/>
            <a:ext cx="1816100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29827"/>
            <a:ext cx="2371725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3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539552" y="2852936"/>
            <a:ext cx="8604448" cy="2232248"/>
          </a:xfrm>
        </p:spPr>
        <p:txBody>
          <a:bodyPr/>
          <a:lstStyle/>
          <a:p>
            <a:r>
              <a:rPr lang="es-AR" sz="4800" b="1" dirty="0" smtClean="0">
                <a:latin typeface="Arial" pitchFamily="34" charset="0"/>
                <a:cs typeface="Arial" pitchFamily="34" charset="0"/>
              </a:rPr>
              <a:t>TECNICAS GENOTIPICAS</a:t>
            </a:r>
            <a:endParaRPr lang="es-AR" sz="4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" y="0"/>
            <a:ext cx="24812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358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87624" y="2348880"/>
            <a:ext cx="7704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dirty="0" smtClean="0"/>
              <a:t> </a:t>
            </a:r>
          </a:p>
          <a:p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LAS  TÉCNICAS  GENOTÍPICAS </a:t>
            </a:r>
          </a:p>
          <a:p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CARACTERIZAN  SEGMENTOS</a:t>
            </a:r>
          </a:p>
          <a:p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DEL  CROMOSOMA  DEL MYCOBACTERIUM  TUBERCULOSIS PARA  LUEGO  EVIDENCIAR  SI  ES RESISTENTE  O  NO  A </a:t>
            </a:r>
          </a:p>
          <a:p>
            <a:r>
              <a:rPr lang="es-AR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DROGAS  ANTITUBERCULOSAS</a:t>
            </a:r>
          </a:p>
          <a:p>
            <a:endParaRPr lang="es-AR" sz="36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8126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99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3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98</TotalTime>
  <Words>156</Words>
  <Application>Microsoft Office PowerPoint</Application>
  <PresentationFormat>Presentación en pantalla (4:3)</PresentationFormat>
  <Paragraphs>22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Metro</vt:lpstr>
      <vt:lpstr>Tuberculosis</vt:lpstr>
      <vt:lpstr>Presentación de PowerPoint</vt:lpstr>
      <vt:lpstr>TECNICAS FENOTIPICAS</vt:lpstr>
      <vt:lpstr>Presentación de PowerPoint</vt:lpstr>
      <vt:lpstr>BACTEC™ MGIT ™ 960 System Para Micobacterias:  Detección y  Test de Susceptibilidad </vt:lpstr>
      <vt:lpstr>Presentación de PowerPoint</vt:lpstr>
      <vt:lpstr>TECNICAS GENOTIPICAS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Tuberculosis</dc:title>
  <dc:creator>Laborat02</dc:creator>
  <cp:lastModifiedBy>Laborat02</cp:lastModifiedBy>
  <cp:revision>17</cp:revision>
  <dcterms:created xsi:type="dcterms:W3CDTF">2014-08-20T12:41:58Z</dcterms:created>
  <dcterms:modified xsi:type="dcterms:W3CDTF">2014-10-07T12:05:39Z</dcterms:modified>
</cp:coreProperties>
</file>