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5"/>
  </p:notesMasterIdLst>
  <p:handoutMasterIdLst>
    <p:handoutMasterId r:id="rId6"/>
  </p:handoutMasterIdLst>
  <p:sldIdLst>
    <p:sldId id="296" r:id="rId2"/>
    <p:sldId id="295" r:id="rId3"/>
    <p:sldId id="297" r:id="rId4"/>
  </p:sldIdLst>
  <p:sldSz cx="9144000" cy="6858000" type="screen4x3"/>
  <p:notesSz cx="7086600" cy="9372600"/>
  <p:defaultTextStyle>
    <a:defPPr>
      <a:defRPr lang="es-A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6600FF"/>
    <a:srgbClr val="FFFF00"/>
    <a:srgbClr val="0000FF"/>
    <a:srgbClr val="FF33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96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2892" y="-96"/>
      </p:cViewPr>
      <p:guideLst>
        <p:guide orient="horz" pos="2952"/>
        <p:guide pos="2232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0225" cy="468313"/>
          </a:xfrm>
          <a:prstGeom prst="rect">
            <a:avLst/>
          </a:prstGeom>
        </p:spPr>
        <p:txBody>
          <a:bodyPr vert="horz" lIns="94046" tIns="47023" rIns="94046" bIns="47023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14788" y="0"/>
            <a:ext cx="3070225" cy="468313"/>
          </a:xfrm>
          <a:prstGeom prst="rect">
            <a:avLst/>
          </a:prstGeom>
        </p:spPr>
        <p:txBody>
          <a:bodyPr vert="horz" lIns="94046" tIns="47023" rIns="94046" bIns="47023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3613B1A8-14D4-49D3-9E62-0F1658374D85}" type="datetimeFigureOut">
              <a:rPr lang="es-AR"/>
              <a:pPr>
                <a:defRPr/>
              </a:pPr>
              <a:t>11/10/2014</a:t>
            </a:fld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902700"/>
            <a:ext cx="3070225" cy="468313"/>
          </a:xfrm>
          <a:prstGeom prst="rect">
            <a:avLst/>
          </a:prstGeom>
        </p:spPr>
        <p:txBody>
          <a:bodyPr vert="horz" lIns="94046" tIns="47023" rIns="94046" bIns="47023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14788" y="8902700"/>
            <a:ext cx="3070225" cy="468313"/>
          </a:xfrm>
          <a:prstGeom prst="rect">
            <a:avLst/>
          </a:prstGeom>
        </p:spPr>
        <p:txBody>
          <a:bodyPr vert="horz" lIns="94046" tIns="47023" rIns="94046" bIns="47023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EA12FF94-FBD1-4049-BE82-36E39196F43C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0225" cy="468313"/>
          </a:xfrm>
          <a:prstGeom prst="rect">
            <a:avLst/>
          </a:prstGeom>
        </p:spPr>
        <p:txBody>
          <a:bodyPr vert="horz" lIns="94046" tIns="47023" rIns="94046" bIns="47023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14788" y="0"/>
            <a:ext cx="3070225" cy="468313"/>
          </a:xfrm>
          <a:prstGeom prst="rect">
            <a:avLst/>
          </a:prstGeom>
        </p:spPr>
        <p:txBody>
          <a:bodyPr vert="horz" lIns="94046" tIns="47023" rIns="94046" bIns="47023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8134A34D-ED40-43DC-AD87-E2151DC835F5}" type="datetimeFigureOut">
              <a:rPr lang="es-AR"/>
              <a:pPr>
                <a:defRPr/>
              </a:pPr>
              <a:t>11/10/2014</a:t>
            </a:fld>
            <a:endParaRPr lang="es-AR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703263"/>
            <a:ext cx="4686300" cy="35147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046" tIns="47023" rIns="94046" bIns="47023" rtlCol="0" anchor="ctr"/>
          <a:lstStyle/>
          <a:p>
            <a:pPr lvl="0"/>
            <a:endParaRPr lang="es-AR" noProof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8025" y="4451350"/>
            <a:ext cx="5670550" cy="4217988"/>
          </a:xfrm>
          <a:prstGeom prst="rect">
            <a:avLst/>
          </a:prstGeom>
        </p:spPr>
        <p:txBody>
          <a:bodyPr vert="horz" lIns="94046" tIns="47023" rIns="94046" bIns="47023" rtlCol="0">
            <a:normAutofit/>
          </a:bodyPr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  <a:endParaRPr lang="es-AR" noProof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902700"/>
            <a:ext cx="3070225" cy="468313"/>
          </a:xfrm>
          <a:prstGeom prst="rect">
            <a:avLst/>
          </a:prstGeom>
        </p:spPr>
        <p:txBody>
          <a:bodyPr vert="horz" lIns="94046" tIns="47023" rIns="94046" bIns="47023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14788" y="8902700"/>
            <a:ext cx="3070225" cy="468313"/>
          </a:xfrm>
          <a:prstGeom prst="rect">
            <a:avLst/>
          </a:prstGeom>
        </p:spPr>
        <p:txBody>
          <a:bodyPr vert="horz" lIns="94046" tIns="47023" rIns="94046" bIns="47023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F7022DB8-7C59-403F-BB35-8E340B4467B3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7 Rectángulo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8 Conector recto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11 Título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>
            <a:noAutofit/>
          </a:bodyPr>
          <a:lstStyle>
            <a:lvl1pPr algn="r">
              <a:defRPr sz="4200" b="1"/>
            </a:lvl1pPr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25" name="24 Subtítulo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6" name="30 Marcador de fecha"/>
          <p:cNvSpPr>
            <a:spLocks noGrp="1"/>
          </p:cNvSpPr>
          <p:nvPr>
            <p:ph type="dt" sz="half" idx="10"/>
          </p:nvPr>
        </p:nvSpPr>
        <p:spPr>
          <a:xfrm>
            <a:off x="5870575" y="6557963"/>
            <a:ext cx="2003425" cy="227012"/>
          </a:xfrm>
        </p:spPr>
        <p:txBody>
          <a:bodyPr/>
          <a:lstStyle>
            <a:lvl1pPr>
              <a:defRPr lang="en-US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BDD72F9F-0CC9-4EA0-8403-39BA8973C982}" type="datetimeFigureOut">
              <a:rPr lang="es-AR"/>
              <a:pPr>
                <a:defRPr/>
              </a:pPr>
              <a:t>11/10/2014</a:t>
            </a:fld>
            <a:endParaRPr lang="es-AR" dirty="0"/>
          </a:p>
        </p:txBody>
      </p:sp>
      <p:sp>
        <p:nvSpPr>
          <p:cNvPr id="7" name="1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819400" y="6557963"/>
            <a:ext cx="2927350" cy="228600"/>
          </a:xfrm>
        </p:spPr>
        <p:txBody>
          <a:bodyPr/>
          <a:lstStyle>
            <a:lvl1pPr>
              <a:defRPr lang="en-US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es-AR"/>
          </a:p>
        </p:txBody>
      </p:sp>
      <p:sp>
        <p:nvSpPr>
          <p:cNvPr id="8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880350" y="6556375"/>
            <a:ext cx="588963" cy="228600"/>
          </a:xfrm>
        </p:spPr>
        <p:txBody>
          <a:bodyPr/>
          <a:lstStyle>
            <a:lvl1pPr>
              <a:defRPr lang="en-US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92B8A77D-3AEE-4F58-AD22-2ECAE4566138}" type="slidenum">
              <a:rPr lang="es-AR"/>
              <a:pPr>
                <a:defRPr/>
              </a:pPr>
              <a:t>‹Nº›</a:t>
            </a:fld>
            <a:endParaRPr lang="es-A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2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EE9CDD-4433-4099-B040-C06FA5DF3A0F}" type="datetimeFigureOut">
              <a:rPr lang="es-AR"/>
              <a:pPr>
                <a:defRPr/>
              </a:pPr>
              <a:t>11/10/2014</a:t>
            </a:fld>
            <a:endParaRPr lang="es-AR" dirty="0"/>
          </a:p>
        </p:txBody>
      </p:sp>
      <p:sp>
        <p:nvSpPr>
          <p:cNvPr id="5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8A1306-29F9-4BA3-A14A-CA1FC9720B20}" type="slidenum">
              <a:rPr lang="es-AR"/>
              <a:pPr>
                <a:defRPr/>
              </a:pPr>
              <a:t>‹Nº›</a:t>
            </a:fld>
            <a:endParaRPr lang="es-A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243388" y="6557963"/>
            <a:ext cx="2001837" cy="227012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F5B406F-3280-4313-AC78-6DB1BE080A50}" type="datetimeFigureOut">
              <a:rPr lang="es-AR"/>
              <a:pPr>
                <a:defRPr/>
              </a:pPr>
              <a:t>11/10/2014</a:t>
            </a:fld>
            <a:endParaRPr lang="es-AR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556375"/>
            <a:ext cx="3657600" cy="22860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254750" y="6553200"/>
            <a:ext cx="587375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62DA05E7-2405-4AE3-A005-18EE6B649C1A}" type="slidenum">
              <a:rPr lang="es-AR"/>
              <a:pPr>
                <a:defRPr/>
              </a:pPr>
              <a:t>‹Nº›</a:t>
            </a:fld>
            <a:endParaRPr lang="es-A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2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93FF87-8C8B-48FE-B699-5D9AB5250794}" type="datetimeFigureOut">
              <a:rPr lang="es-AR"/>
              <a:pPr>
                <a:defRPr/>
              </a:pPr>
              <a:t>11/10/2014</a:t>
            </a:fld>
            <a:endParaRPr lang="es-AR" dirty="0"/>
          </a:p>
        </p:txBody>
      </p:sp>
      <p:sp>
        <p:nvSpPr>
          <p:cNvPr id="5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390BD2-FA23-4412-B562-5C4CD99F1F9E}" type="slidenum">
              <a:rPr lang="es-AR"/>
              <a:pPr>
                <a:defRPr/>
              </a:pPr>
              <a:t>‹Nº›</a:t>
            </a:fld>
            <a:endParaRPr lang="es-A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anchor="t"/>
          <a:lstStyle>
            <a:lvl1pPr algn="r">
              <a:buNone/>
              <a:defRPr sz="4200" b="1" cap="all"/>
            </a:lvl1pPr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724400" y="6556375"/>
            <a:ext cx="2001838" cy="22701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1D5465BD-BCB8-47D2-9B49-A5F14A2D5FE6}" type="datetimeFigureOut">
              <a:rPr lang="es-AR"/>
              <a:pPr>
                <a:defRPr/>
              </a:pPr>
              <a:t>11/10/2014</a:t>
            </a:fld>
            <a:endParaRPr lang="es-AR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735138" y="6556375"/>
            <a:ext cx="2895600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734175" y="6554788"/>
            <a:ext cx="587375" cy="22860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57A8E72-4419-4476-9D89-CEE1FE03A1A5}" type="slidenum">
              <a:rPr lang="es-AR"/>
              <a:pPr>
                <a:defRPr/>
              </a:pPr>
              <a:t>‹Nº›</a:t>
            </a:fld>
            <a:endParaRPr lang="es-A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2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B09042-A175-4764-B82B-9A702785B046}" type="datetimeFigureOut">
              <a:rPr lang="es-AR"/>
              <a:pPr>
                <a:defRPr/>
              </a:pPr>
              <a:t>11/10/2014</a:t>
            </a:fld>
            <a:endParaRPr lang="es-AR" dirty="0"/>
          </a:p>
        </p:txBody>
      </p:sp>
      <p:sp>
        <p:nvSpPr>
          <p:cNvPr id="6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7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BE54B5-8D72-4A64-B8C4-FC9F95A4D5D3}" type="slidenum">
              <a:rPr lang="es-AR"/>
              <a:pPr>
                <a:defRPr/>
              </a:pPr>
              <a:t>‹Nº›</a:t>
            </a:fld>
            <a:endParaRPr lang="es-A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2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D3FC21-80FE-45B6-A215-67CCA1BF5642}" type="datetimeFigureOut">
              <a:rPr lang="es-AR"/>
              <a:pPr>
                <a:defRPr/>
              </a:pPr>
              <a:t>11/10/2014</a:t>
            </a:fld>
            <a:endParaRPr lang="es-AR" dirty="0"/>
          </a:p>
        </p:txBody>
      </p:sp>
      <p:sp>
        <p:nvSpPr>
          <p:cNvPr id="8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9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31ABAD-B7F5-42CA-BBC9-38D497246AC3}" type="slidenum">
              <a:rPr lang="es-AR"/>
              <a:pPr>
                <a:defRPr/>
              </a:pPr>
              <a:t>‹Nº›</a:t>
            </a:fld>
            <a:endParaRPr lang="es-A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59957B-A4B3-4785-B997-4955DED837EB}" type="datetimeFigureOut">
              <a:rPr lang="es-AR"/>
              <a:pPr>
                <a:defRPr/>
              </a:pPr>
              <a:t>11/10/2014</a:t>
            </a:fld>
            <a:endParaRPr lang="es-AR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5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B403E3-3553-4F72-906B-67C236DF81F6}" type="slidenum">
              <a:rPr lang="es-AR"/>
              <a:pPr>
                <a:defRPr/>
              </a:pPr>
              <a:t>‹Nº›</a:t>
            </a:fld>
            <a:endParaRPr lang="es-A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2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9A6750-FF59-4519-BF0B-1369335C5314}" type="datetimeFigureOut">
              <a:rPr lang="es-AR"/>
              <a:pPr>
                <a:defRPr/>
              </a:pPr>
              <a:t>11/10/2014</a:t>
            </a:fld>
            <a:endParaRPr lang="es-AR" dirty="0"/>
          </a:p>
        </p:txBody>
      </p:sp>
      <p:sp>
        <p:nvSpPr>
          <p:cNvPr id="3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4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275814-0E36-47A8-ABBC-A89C44B910A6}" type="slidenum">
              <a:rPr lang="es-AR"/>
              <a:pPr>
                <a:defRPr/>
              </a:pPr>
              <a:t>‹Nº›</a:t>
            </a:fld>
            <a:endParaRPr lang="es-A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lIns="45720" tIns="0" rIns="0" bIns="0" spcCol="0" rtlCol="0" fromWordArt="0" forceAA="0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2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9C3069-ADAD-4B5A-8684-CBD74EAC32A2}" type="datetimeFigureOut">
              <a:rPr lang="es-AR"/>
              <a:pPr>
                <a:defRPr/>
              </a:pPr>
              <a:t>11/10/2014</a:t>
            </a:fld>
            <a:endParaRPr lang="es-AR" dirty="0"/>
          </a:p>
        </p:txBody>
      </p:sp>
      <p:sp>
        <p:nvSpPr>
          <p:cNvPr id="6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7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638DE-E7D9-4A11-A4A0-34E9E77A5555}" type="slidenum">
              <a:rPr lang="es-AR"/>
              <a:pPr>
                <a:defRPr/>
              </a:pPr>
              <a:t>‹Nº›</a:t>
            </a:fld>
            <a:endParaRPr lang="es-A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7 Rectángulo"/>
          <p:cNvSpPr/>
          <p:nvPr/>
        </p:nvSpPr>
        <p:spPr>
          <a:xfrm rot="21240000">
            <a:off x="598488" y="1004888"/>
            <a:ext cx="4319587" cy="4311650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8 Rectángulo"/>
          <p:cNvSpPr/>
          <p:nvPr/>
        </p:nvSpPr>
        <p:spPr>
          <a:xfrm rot="21420000">
            <a:off x="596900" y="998538"/>
            <a:ext cx="4319588" cy="4313237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lIns="82296" tIns="0" rIns="0" bIns="0" spcCol="0" rtlCol="0" fromWordArt="0" forceAA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0" name="9 Marcador de posición de imagen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s-ES" noProof="0" smtClean="0"/>
              <a:t>Haga clic en el icono para agregar una imagen</a:t>
            </a:r>
            <a:endParaRPr lang="en-US" noProof="0" dirty="0"/>
          </a:p>
        </p:txBody>
      </p:sp>
      <p:sp>
        <p:nvSpPr>
          <p:cNvPr id="7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1AAC2E8-2B56-4085-97DA-7058375D7CD8}" type="datetimeFigureOut">
              <a:rPr lang="es-AR"/>
              <a:pPr>
                <a:defRPr/>
              </a:pPr>
              <a:t>11/10/2014</a:t>
            </a:fld>
            <a:endParaRPr lang="es-AR" dirty="0"/>
          </a:p>
        </p:txBody>
      </p:sp>
      <p:sp>
        <p:nvSpPr>
          <p:cNvPr id="8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s-AR"/>
          </a:p>
        </p:txBody>
      </p:sp>
      <p:sp>
        <p:nvSpPr>
          <p:cNvPr id="9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61C1850-039B-447D-B80E-0A5D9C4890F5}" type="slidenum">
              <a:rPr lang="es-AR"/>
              <a:pPr>
                <a:defRPr/>
              </a:pPr>
              <a:t>‹Nº›</a:t>
            </a:fld>
            <a:endParaRPr lang="es-A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2 Marcador de título"/>
          <p:cNvSpPr>
            <a:spLocks noGrp="1"/>
          </p:cNvSpPr>
          <p:nvPr>
            <p:ph type="title"/>
          </p:nvPr>
        </p:nvSpPr>
        <p:spPr>
          <a:xfrm>
            <a:off x="457200" y="320675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030" name="30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09725"/>
            <a:ext cx="7239000" cy="4846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smtClean="0"/>
          </a:p>
        </p:txBody>
      </p:sp>
      <p:sp>
        <p:nvSpPr>
          <p:cNvPr id="27" name="26 Marcador de fecha"/>
          <p:cNvSpPr>
            <a:spLocks noGrp="1"/>
          </p:cNvSpPr>
          <p:nvPr>
            <p:ph type="dt" sz="half" idx="2"/>
          </p:nvPr>
        </p:nvSpPr>
        <p:spPr>
          <a:xfrm>
            <a:off x="4246563" y="6557963"/>
            <a:ext cx="2001837" cy="227012"/>
          </a:xfrm>
          <a:prstGeom prst="rect">
            <a:avLst/>
          </a:prstGeom>
        </p:spPr>
        <p:txBody>
          <a:bodyPr vert="horz" t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2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29804B95-2213-4F65-BF35-4AB55AEACCB8}" type="datetimeFigureOut">
              <a:rPr lang="es-AR"/>
              <a:pPr>
                <a:defRPr/>
              </a:pPr>
              <a:t>11/10/2014</a:t>
            </a:fld>
            <a:endParaRPr lang="es-AR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557963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2"/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es-AR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251575" y="6556375"/>
            <a:ext cx="588963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100">
                <a:solidFill>
                  <a:schemeClr val="tx2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69551E25-7591-4274-9290-DCFC60D85584}" type="slidenum">
              <a:rPr lang="es-AR"/>
              <a:pPr>
                <a:defRPr/>
              </a:pPr>
              <a:t>‹Nº›</a:t>
            </a:fld>
            <a:endParaRPr lang="es-A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1" r:id="rId2"/>
    <p:sldLayoutId id="2147483733" r:id="rId3"/>
    <p:sldLayoutId id="2147483730" r:id="rId4"/>
    <p:sldLayoutId id="2147483729" r:id="rId5"/>
    <p:sldLayoutId id="2147483728" r:id="rId6"/>
    <p:sldLayoutId id="2147483727" r:id="rId7"/>
    <p:sldLayoutId id="2147483726" r:id="rId8"/>
    <p:sldLayoutId id="2147483734" r:id="rId9"/>
    <p:sldLayoutId id="2147483725" r:id="rId10"/>
    <p:sldLayoutId id="214748373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 b="1" kern="1200" cap="all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9pPr>
      <a:extLst/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tx2"/>
        </a:buClr>
        <a:buSzPct val="73000"/>
        <a:buFont typeface="Wingdings 2" pitchFamily="18" charset="2"/>
        <a:buChar char="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20700" indent="-228600" algn="l" rtl="0" eaLnBrk="0" fontAlgn="base" hangingPunct="0">
        <a:spcBef>
          <a:spcPts val="500"/>
        </a:spcBef>
        <a:spcAft>
          <a:spcPct val="0"/>
        </a:spcAft>
        <a:buClr>
          <a:srgbClr val="F9B639"/>
        </a:buClr>
        <a:buSzPct val="80000"/>
        <a:buFont typeface="Wingdings 2" pitchFamily="18" charset="2"/>
        <a:buChar char=""/>
        <a:defRPr sz="2300" kern="1200">
          <a:solidFill>
            <a:srgbClr val="6C6C6C"/>
          </a:solidFill>
          <a:latin typeface="+mn-lt"/>
          <a:ea typeface="+mn-ea"/>
          <a:cs typeface="+mn-cs"/>
        </a:defRPr>
      </a:lvl2pPr>
      <a:lvl3pPr marL="758825" indent="-228600" algn="l" rtl="0" eaLnBrk="0" fontAlgn="base" hangingPunct="0">
        <a:spcBef>
          <a:spcPts val="400"/>
        </a:spcBef>
        <a:spcAft>
          <a:spcPct val="0"/>
        </a:spcAft>
        <a:buClr>
          <a:srgbClr val="F9B639"/>
        </a:buClr>
        <a:buSzPct val="60000"/>
        <a:buFont typeface="Wingdings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4888" indent="-228600" algn="l" rtl="0" eaLnBrk="0" fontAlgn="base" hangingPunct="0">
        <a:spcBef>
          <a:spcPct val="20000"/>
        </a:spcBef>
        <a:spcAft>
          <a:spcPct val="0"/>
        </a:spcAft>
        <a:buClr>
          <a:srgbClr val="F9B639"/>
        </a:buClr>
        <a:buSzPct val="80000"/>
        <a:buFont typeface="Wingdings 2" pitchFamily="18" charset="2"/>
        <a:buChar char=""/>
        <a:defRPr sz="2000" kern="1200">
          <a:solidFill>
            <a:srgbClr val="6C6C6C"/>
          </a:solidFill>
          <a:latin typeface="+mn-lt"/>
          <a:ea typeface="+mn-ea"/>
          <a:cs typeface="+mn-cs"/>
        </a:defRPr>
      </a:lvl4pPr>
      <a:lvl5pPr marL="1279525" indent="-228600" algn="l" rtl="0" eaLnBrk="0" fontAlgn="base" hangingPunct="0">
        <a:spcBef>
          <a:spcPts val="400"/>
        </a:spcBef>
        <a:spcAft>
          <a:spcPct val="0"/>
        </a:spcAft>
        <a:buClr>
          <a:srgbClr val="F9B639"/>
        </a:buClr>
        <a:buSzPct val="70000"/>
        <a:buFont typeface="Wingdings" pitchFamily="2" charset="2"/>
        <a:buChar char="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oleObject" Target="../embeddings/oleObject1.bin"/><Relationship Id="rId7" Type="http://schemas.openxmlformats.org/officeDocument/2006/relationships/image" Target="../media/image8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s-ES">
              <a:latin typeface="Trebuchet MS" pitchFamily="34" charset="0"/>
            </a:endParaRPr>
          </a:p>
        </p:txBody>
      </p:sp>
      <p:sp>
        <p:nvSpPr>
          <p:cNvPr id="12" name="11 CuadroTexto"/>
          <p:cNvSpPr txBox="1"/>
          <p:nvPr/>
        </p:nvSpPr>
        <p:spPr bwMode="auto">
          <a:xfrm>
            <a:off x="971600" y="2995205"/>
            <a:ext cx="8856984" cy="1754326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ContrastingRightFacing"/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3600" dirty="0">
                <a:latin typeface="Tahoma" pitchFamily="34" charset="0"/>
                <a:ea typeface="Tahoma" pitchFamily="34" charset="0"/>
                <a:cs typeface="Tahoma" pitchFamily="34" charset="0"/>
              </a:rPr>
              <a:t>La ventilación mecánica no invasiva en insuficiencia respiratoria aguda: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3600" dirty="0">
                <a:latin typeface="Tahoma" pitchFamily="34" charset="0"/>
                <a:ea typeface="Tahoma" pitchFamily="34" charset="0"/>
                <a:cs typeface="Tahoma" pitchFamily="34" charset="0"/>
              </a:rPr>
              <a:t>                la visión del neumólogo</a:t>
            </a:r>
            <a:endParaRPr lang="es-AR" sz="3600" dirty="0">
              <a:latin typeface="+mn-lt"/>
            </a:endParaRPr>
          </a:p>
        </p:txBody>
      </p:sp>
      <p:grpSp>
        <p:nvGrpSpPr>
          <p:cNvPr id="15363" name="4 Grupo"/>
          <p:cNvGrpSpPr>
            <a:grpSpLocks/>
          </p:cNvGrpSpPr>
          <p:nvPr/>
        </p:nvGrpSpPr>
        <p:grpSpPr bwMode="auto">
          <a:xfrm>
            <a:off x="395288" y="260350"/>
            <a:ext cx="5689600" cy="2376488"/>
            <a:chOff x="395536" y="260648"/>
            <a:chExt cx="5688632" cy="2376241"/>
          </a:xfrm>
        </p:grpSpPr>
        <p:pic>
          <p:nvPicPr>
            <p:cNvPr id="6" name="Picture 17" descr="http://www.neumo-argentina.org/images/cursos_congresos/42_congreso_aamr.jp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95536" y="285750"/>
              <a:ext cx="2138114" cy="2351139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 prst="angle"/>
            </a:sp3d>
          </p:spPr>
        </p:pic>
        <p:pic>
          <p:nvPicPr>
            <p:cNvPr id="7" name="Picture 21" descr="ISOLOGOS"/>
            <p:cNvPicPr>
              <a:picLocks noChangeAspect="1" noChangeArrowheads="1"/>
            </p:cNvPicPr>
            <p:nvPr/>
          </p:nvPicPr>
          <p:blipFill>
            <a:blip r:embed="rId3" cstate="print">
              <a:lum bright="-6000" contrast="18000"/>
            </a:blip>
            <a:srcRect b="62643"/>
            <a:stretch>
              <a:fillRect/>
            </a:stretch>
          </p:blipFill>
          <p:spPr bwMode="auto">
            <a:xfrm>
              <a:off x="2555776" y="260648"/>
              <a:ext cx="3528392" cy="1080120"/>
            </a:xfrm>
            <a:prstGeom prst="rect">
              <a:avLst/>
            </a:prstGeom>
            <a:noFill/>
            <a:ln w="28575">
              <a:solidFill>
                <a:schemeClr val="accent3">
                  <a:lumMod val="75000"/>
                </a:schemeClr>
              </a:solidFill>
              <a:miter lim="800000"/>
              <a:headEnd/>
              <a:tailEnd/>
            </a:ln>
            <a:scene3d>
              <a:camera prst="orthographicFront"/>
              <a:lightRig rig="threePt" dir="t"/>
            </a:scene3d>
            <a:sp3d>
              <a:bevelT prst="angle"/>
            </a:sp3d>
          </p:spPr>
        </p:pic>
      </p:grpSp>
      <p:sp>
        <p:nvSpPr>
          <p:cNvPr id="8" name="7 CuadroTexto"/>
          <p:cNvSpPr txBox="1"/>
          <p:nvPr/>
        </p:nvSpPr>
        <p:spPr bwMode="auto">
          <a:xfrm>
            <a:off x="179512" y="6021288"/>
            <a:ext cx="8856984" cy="461665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orthographicFront"/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2400" b="1" dirty="0">
                <a:latin typeface="Tahoma" pitchFamily="34" charset="0"/>
                <a:ea typeface="Tahoma" pitchFamily="34" charset="0"/>
                <a:cs typeface="Tahoma" pitchFamily="34" charset="0"/>
              </a:rPr>
              <a:t>Conferencia Atlántico 1 -Sábado 11-16:00 - 16:30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1" name="Group 2"/>
          <p:cNvGrpSpPr>
            <a:grpSpLocks/>
          </p:cNvGrpSpPr>
          <p:nvPr/>
        </p:nvGrpSpPr>
        <p:grpSpPr bwMode="auto">
          <a:xfrm>
            <a:off x="196850" y="1700213"/>
            <a:ext cx="8763000" cy="3709987"/>
            <a:chOff x="162" y="1071"/>
            <a:chExt cx="6210" cy="2337"/>
          </a:xfrm>
        </p:grpSpPr>
        <p:graphicFrame>
          <p:nvGraphicFramePr>
            <p:cNvPr id="2050" name="Object 2"/>
            <p:cNvGraphicFramePr>
              <a:graphicFrameLocks noChangeAspect="1"/>
            </p:cNvGraphicFramePr>
            <p:nvPr/>
          </p:nvGraphicFramePr>
          <p:xfrm>
            <a:off x="5151" y="1071"/>
            <a:ext cx="1221" cy="1308"/>
          </p:xfrm>
          <a:graphic>
            <a:graphicData uri="http://schemas.openxmlformats.org/presentationml/2006/ole">
              <p:oleObj spid="_x0000_s2050" name="Imagen" r:id="rId3" imgW="3885840" imgH="3944520" progId="">
                <p:embed/>
              </p:oleObj>
            </a:graphicData>
          </a:graphic>
        </p:graphicFrame>
        <p:sp>
          <p:nvSpPr>
            <p:cNvPr id="375812" name="Freeform 4"/>
            <p:cNvSpPr>
              <a:spLocks/>
            </p:cNvSpPr>
            <p:nvPr/>
          </p:nvSpPr>
          <p:spPr bwMode="auto">
            <a:xfrm>
              <a:off x="2241" y="1937"/>
              <a:ext cx="3563" cy="618"/>
            </a:xfrm>
            <a:custGeom>
              <a:avLst/>
              <a:gdLst/>
              <a:ahLst/>
              <a:cxnLst>
                <a:cxn ang="0">
                  <a:pos x="0" y="528"/>
                </a:cxn>
                <a:cxn ang="0">
                  <a:pos x="1104" y="0"/>
                </a:cxn>
                <a:cxn ang="0">
                  <a:pos x="2304" y="528"/>
                </a:cxn>
              </a:cxnLst>
              <a:rect l="0" t="0" r="r" b="b"/>
              <a:pathLst>
                <a:path w="2304" h="528">
                  <a:moveTo>
                    <a:pt x="0" y="528"/>
                  </a:moveTo>
                  <a:cubicBezTo>
                    <a:pt x="360" y="264"/>
                    <a:pt x="720" y="0"/>
                    <a:pt x="1104" y="0"/>
                  </a:cubicBezTo>
                  <a:cubicBezTo>
                    <a:pt x="1488" y="0"/>
                    <a:pt x="2104" y="440"/>
                    <a:pt x="2304" y="528"/>
                  </a:cubicBezTo>
                </a:path>
              </a:pathLst>
            </a:custGeom>
            <a:solidFill>
              <a:srgbClr val="CC3300"/>
            </a:solidFill>
            <a:ln w="38100" cmpd="sng">
              <a:solidFill>
                <a:srgbClr val="FFFF00"/>
              </a:solidFill>
              <a:round/>
              <a:headEnd/>
              <a:tailEnd/>
            </a:ln>
            <a:effectLst>
              <a:glow rad="228600">
                <a:schemeClr val="accent6">
                  <a:satMod val="175000"/>
                  <a:alpha val="40000"/>
                </a:schemeClr>
              </a:glow>
            </a:effectLst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AR">
                <a:latin typeface="+mn-lt"/>
              </a:endParaRPr>
            </a:p>
          </p:txBody>
        </p:sp>
        <p:sp>
          <p:nvSpPr>
            <p:cNvPr id="2073" name="Rectangle 5"/>
            <p:cNvSpPr>
              <a:spLocks noChangeArrowheads="1"/>
            </p:cNvSpPr>
            <p:nvPr/>
          </p:nvSpPr>
          <p:spPr bwMode="auto">
            <a:xfrm>
              <a:off x="1920" y="2544"/>
              <a:ext cx="4157" cy="864"/>
            </a:xfrm>
            <a:prstGeom prst="rect">
              <a:avLst/>
            </a:prstGeom>
            <a:solidFill>
              <a:srgbClr val="CC33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">
                <a:latin typeface="Trebuchet MS" pitchFamily="34" charset="0"/>
              </a:endParaRPr>
            </a:p>
          </p:txBody>
        </p:sp>
        <p:sp>
          <p:nvSpPr>
            <p:cNvPr id="2074" name="AutoShape 6"/>
            <p:cNvSpPr>
              <a:spLocks noChangeArrowheads="1"/>
            </p:cNvSpPr>
            <p:nvPr/>
          </p:nvSpPr>
          <p:spPr bwMode="auto">
            <a:xfrm rot="16200000" flipV="1">
              <a:off x="3457" y="2545"/>
              <a:ext cx="1132" cy="594"/>
            </a:xfrm>
            <a:prstGeom prst="flowChartDelay">
              <a:avLst/>
            </a:prstGeom>
            <a:solidFill>
              <a:srgbClr val="CC3300"/>
            </a:solidFill>
            <a:ln w="381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">
                <a:latin typeface="Trebuchet MS" pitchFamily="34" charset="0"/>
              </a:endParaRPr>
            </a:p>
          </p:txBody>
        </p:sp>
        <p:sp>
          <p:nvSpPr>
            <p:cNvPr id="2075" name="AutoShape 7"/>
            <p:cNvSpPr>
              <a:spLocks noChangeArrowheads="1"/>
            </p:cNvSpPr>
            <p:nvPr/>
          </p:nvSpPr>
          <p:spPr bwMode="auto">
            <a:xfrm rot="16200000" flipV="1">
              <a:off x="2445" y="2648"/>
              <a:ext cx="927" cy="594"/>
            </a:xfrm>
            <a:prstGeom prst="flowChartDelay">
              <a:avLst/>
            </a:prstGeom>
            <a:solidFill>
              <a:srgbClr val="CC3300"/>
            </a:solidFill>
            <a:ln w="381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">
                <a:latin typeface="Trebuchet MS" pitchFamily="34" charset="0"/>
              </a:endParaRPr>
            </a:p>
          </p:txBody>
        </p:sp>
        <p:sp>
          <p:nvSpPr>
            <p:cNvPr id="2076" name="AutoShape 8"/>
            <p:cNvSpPr>
              <a:spLocks noChangeArrowheads="1"/>
            </p:cNvSpPr>
            <p:nvPr/>
          </p:nvSpPr>
          <p:spPr bwMode="auto">
            <a:xfrm rot="16200000" flipV="1">
              <a:off x="4597" y="2648"/>
              <a:ext cx="927" cy="594"/>
            </a:xfrm>
            <a:prstGeom prst="flowChartDelay">
              <a:avLst/>
            </a:prstGeom>
            <a:solidFill>
              <a:srgbClr val="CC3300"/>
            </a:solidFill>
            <a:ln w="38100">
              <a:solidFill>
                <a:srgbClr val="FFFF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">
                <a:latin typeface="Trebuchet MS" pitchFamily="34" charset="0"/>
              </a:endParaRPr>
            </a:p>
          </p:txBody>
        </p:sp>
        <p:sp>
          <p:nvSpPr>
            <p:cNvPr id="2077" name="Line 9"/>
            <p:cNvSpPr>
              <a:spLocks noChangeShapeType="1"/>
            </p:cNvSpPr>
            <p:nvPr/>
          </p:nvSpPr>
          <p:spPr bwMode="auto">
            <a:xfrm flipH="1">
              <a:off x="1944" y="2555"/>
              <a:ext cx="297" cy="0"/>
            </a:xfrm>
            <a:prstGeom prst="line">
              <a:avLst/>
            </a:prstGeom>
            <a:noFill/>
            <a:ln w="38100">
              <a:solidFill>
                <a:srgbClr val="FFFF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AR"/>
            </a:p>
          </p:txBody>
        </p:sp>
        <p:sp>
          <p:nvSpPr>
            <p:cNvPr id="2078" name="Line 10"/>
            <p:cNvSpPr>
              <a:spLocks noChangeShapeType="1"/>
            </p:cNvSpPr>
            <p:nvPr/>
          </p:nvSpPr>
          <p:spPr bwMode="auto">
            <a:xfrm flipH="1">
              <a:off x="5804" y="2555"/>
              <a:ext cx="297" cy="0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AR"/>
            </a:p>
          </p:txBody>
        </p:sp>
        <p:sp>
          <p:nvSpPr>
            <p:cNvPr id="2079" name="Line 11"/>
            <p:cNvSpPr>
              <a:spLocks noChangeShapeType="1"/>
            </p:cNvSpPr>
            <p:nvPr/>
          </p:nvSpPr>
          <p:spPr bwMode="auto">
            <a:xfrm>
              <a:off x="1944" y="2555"/>
              <a:ext cx="0" cy="824"/>
            </a:xfrm>
            <a:prstGeom prst="line">
              <a:avLst/>
            </a:prstGeom>
            <a:noFill/>
            <a:ln w="38100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s-AR"/>
            </a:p>
          </p:txBody>
        </p:sp>
        <p:sp>
          <p:nvSpPr>
            <p:cNvPr id="2080" name="Line 12"/>
            <p:cNvSpPr>
              <a:spLocks noChangeShapeType="1"/>
            </p:cNvSpPr>
            <p:nvPr/>
          </p:nvSpPr>
          <p:spPr bwMode="auto">
            <a:xfrm>
              <a:off x="6101" y="2555"/>
              <a:ext cx="0" cy="824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AR"/>
            </a:p>
          </p:txBody>
        </p:sp>
        <p:sp>
          <p:nvSpPr>
            <p:cNvPr id="2081" name="Line 13"/>
            <p:cNvSpPr>
              <a:spLocks noChangeShapeType="1"/>
            </p:cNvSpPr>
            <p:nvPr/>
          </p:nvSpPr>
          <p:spPr bwMode="auto">
            <a:xfrm>
              <a:off x="1944" y="3408"/>
              <a:ext cx="4083" cy="0"/>
            </a:xfrm>
            <a:prstGeom prst="line">
              <a:avLst/>
            </a:prstGeom>
            <a:noFill/>
            <a:ln w="38100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s-AR"/>
            </a:p>
          </p:txBody>
        </p:sp>
        <p:sp>
          <p:nvSpPr>
            <p:cNvPr id="375822" name="AutoShape 14"/>
            <p:cNvSpPr>
              <a:spLocks noChangeArrowheads="1"/>
            </p:cNvSpPr>
            <p:nvPr/>
          </p:nvSpPr>
          <p:spPr bwMode="auto">
            <a:xfrm rot="16200000" flipV="1">
              <a:off x="2563" y="2624"/>
              <a:ext cx="927" cy="594"/>
            </a:xfrm>
            <a:prstGeom prst="flowChartDelay">
              <a:avLst/>
            </a:prstGeom>
            <a:solidFill>
              <a:srgbClr val="CC3300"/>
            </a:solidFill>
            <a:ln w="38100">
              <a:solidFill>
                <a:srgbClr val="FFFF00"/>
              </a:solidFill>
              <a:miter lim="800000"/>
              <a:headEnd/>
              <a:tailEnd/>
            </a:ln>
            <a:effectLst>
              <a:glow rad="139700">
                <a:schemeClr val="accent1">
                  <a:satMod val="175000"/>
                  <a:alpha val="40000"/>
                </a:schemeClr>
              </a:glo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AR">
                <a:latin typeface="+mn-lt"/>
              </a:endParaRPr>
            </a:p>
          </p:txBody>
        </p:sp>
        <p:sp>
          <p:nvSpPr>
            <p:cNvPr id="375823" name="AutoShape 15"/>
            <p:cNvSpPr>
              <a:spLocks noChangeArrowheads="1"/>
            </p:cNvSpPr>
            <p:nvPr/>
          </p:nvSpPr>
          <p:spPr bwMode="auto">
            <a:xfrm rot="16200000" flipV="1">
              <a:off x="3571" y="2520"/>
              <a:ext cx="1132" cy="594"/>
            </a:xfrm>
            <a:prstGeom prst="flowChartDelay">
              <a:avLst/>
            </a:prstGeom>
            <a:solidFill>
              <a:srgbClr val="CC3300"/>
            </a:solidFill>
            <a:ln w="38100">
              <a:solidFill>
                <a:srgbClr val="FFFF00"/>
              </a:solidFill>
              <a:miter lim="800000"/>
              <a:headEnd/>
              <a:tailEnd/>
            </a:ln>
            <a:effectLst>
              <a:glow rad="139700">
                <a:schemeClr val="accent2">
                  <a:satMod val="175000"/>
                  <a:alpha val="40000"/>
                </a:schemeClr>
              </a:glo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AR">
                <a:latin typeface="+mn-lt"/>
              </a:endParaRPr>
            </a:p>
          </p:txBody>
        </p:sp>
        <p:sp>
          <p:nvSpPr>
            <p:cNvPr id="375824" name="AutoShape 16"/>
            <p:cNvSpPr>
              <a:spLocks noChangeArrowheads="1"/>
            </p:cNvSpPr>
            <p:nvPr/>
          </p:nvSpPr>
          <p:spPr bwMode="auto">
            <a:xfrm rot="16200000" flipV="1">
              <a:off x="4627" y="2644"/>
              <a:ext cx="927" cy="594"/>
            </a:xfrm>
            <a:prstGeom prst="flowChartDelay">
              <a:avLst/>
            </a:prstGeom>
            <a:solidFill>
              <a:srgbClr val="CC3300"/>
            </a:solidFill>
            <a:ln w="38100">
              <a:solidFill>
                <a:srgbClr val="FFFF00"/>
              </a:solidFill>
              <a:miter lim="800000"/>
              <a:headEnd/>
              <a:tailEnd/>
            </a:ln>
            <a:effectLst>
              <a:glow rad="139700">
                <a:schemeClr val="accent2">
                  <a:satMod val="175000"/>
                  <a:alpha val="40000"/>
                </a:schemeClr>
              </a:glo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AR">
                <a:latin typeface="+mn-lt"/>
              </a:endParaRPr>
            </a:p>
          </p:txBody>
        </p:sp>
        <p:sp>
          <p:nvSpPr>
            <p:cNvPr id="2091" name="Rectangle 17"/>
            <p:cNvSpPr>
              <a:spLocks noChangeArrowheads="1"/>
            </p:cNvSpPr>
            <p:nvPr/>
          </p:nvSpPr>
          <p:spPr bwMode="auto">
            <a:xfrm>
              <a:off x="1587" y="2752"/>
              <a:ext cx="357" cy="627"/>
            </a:xfrm>
            <a:prstGeom prst="rect">
              <a:avLst/>
            </a:prstGeom>
            <a:solidFill>
              <a:srgbClr val="CC33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">
                <a:latin typeface="Trebuchet MS" pitchFamily="34" charset="0"/>
              </a:endParaRPr>
            </a:p>
          </p:txBody>
        </p:sp>
        <p:sp>
          <p:nvSpPr>
            <p:cNvPr id="2092" name="Rectangle 18"/>
            <p:cNvSpPr>
              <a:spLocks noChangeArrowheads="1"/>
            </p:cNvSpPr>
            <p:nvPr/>
          </p:nvSpPr>
          <p:spPr bwMode="auto">
            <a:xfrm>
              <a:off x="1231" y="2877"/>
              <a:ext cx="356" cy="502"/>
            </a:xfrm>
            <a:prstGeom prst="rect">
              <a:avLst/>
            </a:prstGeom>
            <a:solidFill>
              <a:srgbClr val="CC3300"/>
            </a:solidFill>
            <a:ln w="9525">
              <a:solidFill>
                <a:srgbClr val="FFFF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">
                <a:latin typeface="Trebuchet MS" pitchFamily="34" charset="0"/>
              </a:endParaRPr>
            </a:p>
          </p:txBody>
        </p:sp>
        <p:sp>
          <p:nvSpPr>
            <p:cNvPr id="2093" name="Rectangle 19"/>
            <p:cNvSpPr>
              <a:spLocks noChangeArrowheads="1"/>
            </p:cNvSpPr>
            <p:nvPr/>
          </p:nvSpPr>
          <p:spPr bwMode="auto">
            <a:xfrm>
              <a:off x="874" y="3003"/>
              <a:ext cx="357" cy="376"/>
            </a:xfrm>
            <a:prstGeom prst="rect">
              <a:avLst/>
            </a:prstGeom>
            <a:solidFill>
              <a:srgbClr val="CC3300"/>
            </a:solidFill>
            <a:ln w="9525">
              <a:solidFill>
                <a:srgbClr val="FFFF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">
                <a:latin typeface="Trebuchet MS" pitchFamily="34" charset="0"/>
              </a:endParaRPr>
            </a:p>
          </p:txBody>
        </p:sp>
        <p:sp>
          <p:nvSpPr>
            <p:cNvPr id="2094" name="Rectangle 20"/>
            <p:cNvSpPr>
              <a:spLocks noChangeArrowheads="1"/>
            </p:cNvSpPr>
            <p:nvPr/>
          </p:nvSpPr>
          <p:spPr bwMode="auto">
            <a:xfrm>
              <a:off x="519" y="3128"/>
              <a:ext cx="355" cy="251"/>
            </a:xfrm>
            <a:prstGeom prst="rect">
              <a:avLst/>
            </a:prstGeom>
            <a:solidFill>
              <a:srgbClr val="CC3300"/>
            </a:solidFill>
            <a:ln w="9525">
              <a:solidFill>
                <a:srgbClr val="FFFF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">
                <a:latin typeface="Trebuchet MS" pitchFamily="34" charset="0"/>
              </a:endParaRPr>
            </a:p>
          </p:txBody>
        </p:sp>
        <p:sp>
          <p:nvSpPr>
            <p:cNvPr id="2095" name="Rectangle 21"/>
            <p:cNvSpPr>
              <a:spLocks noChangeArrowheads="1"/>
            </p:cNvSpPr>
            <p:nvPr/>
          </p:nvSpPr>
          <p:spPr bwMode="auto">
            <a:xfrm>
              <a:off x="162" y="3253"/>
              <a:ext cx="357" cy="126"/>
            </a:xfrm>
            <a:prstGeom prst="rect">
              <a:avLst/>
            </a:prstGeom>
            <a:solidFill>
              <a:srgbClr val="CC3300"/>
            </a:solidFill>
            <a:ln w="9525">
              <a:solidFill>
                <a:srgbClr val="FFFF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">
                <a:latin typeface="Trebuchet MS" pitchFamily="34" charset="0"/>
              </a:endParaRPr>
            </a:p>
          </p:txBody>
        </p:sp>
        <p:sp>
          <p:nvSpPr>
            <p:cNvPr id="2096" name="Freeform 22"/>
            <p:cNvSpPr>
              <a:spLocks/>
            </p:cNvSpPr>
            <p:nvPr/>
          </p:nvSpPr>
          <p:spPr bwMode="auto">
            <a:xfrm>
              <a:off x="2193" y="1600"/>
              <a:ext cx="149" cy="256"/>
            </a:xfrm>
            <a:custGeom>
              <a:avLst/>
              <a:gdLst>
                <a:gd name="T0" fmla="*/ 10 w 399"/>
                <a:gd name="T1" fmla="*/ 123 h 482"/>
                <a:gd name="T2" fmla="*/ 21 w 399"/>
                <a:gd name="T3" fmla="*/ 86 h 482"/>
                <a:gd name="T4" fmla="*/ 45 w 399"/>
                <a:gd name="T5" fmla="*/ 48 h 482"/>
                <a:gd name="T6" fmla="*/ 68 w 399"/>
                <a:gd name="T7" fmla="*/ 24 h 482"/>
                <a:gd name="T8" fmla="*/ 94 w 399"/>
                <a:gd name="T9" fmla="*/ 5 h 482"/>
                <a:gd name="T10" fmla="*/ 119 w 399"/>
                <a:gd name="T11" fmla="*/ 0 h 482"/>
                <a:gd name="T12" fmla="*/ 136 w 399"/>
                <a:gd name="T13" fmla="*/ 8 h 482"/>
                <a:gd name="T14" fmla="*/ 146 w 399"/>
                <a:gd name="T15" fmla="*/ 27 h 482"/>
                <a:gd name="T16" fmla="*/ 149 w 399"/>
                <a:gd name="T17" fmla="*/ 51 h 482"/>
                <a:gd name="T18" fmla="*/ 146 w 399"/>
                <a:gd name="T19" fmla="*/ 81 h 482"/>
                <a:gd name="T20" fmla="*/ 138 w 399"/>
                <a:gd name="T21" fmla="*/ 115 h 482"/>
                <a:gd name="T22" fmla="*/ 119 w 399"/>
                <a:gd name="T23" fmla="*/ 147 h 482"/>
                <a:gd name="T24" fmla="*/ 97 w 399"/>
                <a:gd name="T25" fmla="*/ 182 h 482"/>
                <a:gd name="T26" fmla="*/ 111 w 399"/>
                <a:gd name="T27" fmla="*/ 244 h 482"/>
                <a:gd name="T28" fmla="*/ 108 w 399"/>
                <a:gd name="T29" fmla="*/ 256 h 482"/>
                <a:gd name="T30" fmla="*/ 101 w 399"/>
                <a:gd name="T31" fmla="*/ 253 h 482"/>
                <a:gd name="T32" fmla="*/ 84 w 399"/>
                <a:gd name="T33" fmla="*/ 204 h 482"/>
                <a:gd name="T34" fmla="*/ 60 w 399"/>
                <a:gd name="T35" fmla="*/ 225 h 482"/>
                <a:gd name="T36" fmla="*/ 31 w 399"/>
                <a:gd name="T37" fmla="*/ 233 h 482"/>
                <a:gd name="T38" fmla="*/ 13 w 399"/>
                <a:gd name="T39" fmla="*/ 229 h 482"/>
                <a:gd name="T40" fmla="*/ 1 w 399"/>
                <a:gd name="T41" fmla="*/ 210 h 482"/>
                <a:gd name="T42" fmla="*/ 0 w 399"/>
                <a:gd name="T43" fmla="*/ 180 h 482"/>
                <a:gd name="T44" fmla="*/ 0 w 399"/>
                <a:gd name="T45" fmla="*/ 153 h 482"/>
                <a:gd name="T46" fmla="*/ 10 w 399"/>
                <a:gd name="T47" fmla="*/ 123 h 482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399"/>
                <a:gd name="T73" fmla="*/ 0 h 482"/>
                <a:gd name="T74" fmla="*/ 399 w 399"/>
                <a:gd name="T75" fmla="*/ 482 h 482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399" h="482">
                  <a:moveTo>
                    <a:pt x="27" y="231"/>
                  </a:moveTo>
                  <a:lnTo>
                    <a:pt x="57" y="162"/>
                  </a:lnTo>
                  <a:lnTo>
                    <a:pt x="120" y="90"/>
                  </a:lnTo>
                  <a:lnTo>
                    <a:pt x="183" y="45"/>
                  </a:lnTo>
                  <a:lnTo>
                    <a:pt x="252" y="9"/>
                  </a:lnTo>
                  <a:lnTo>
                    <a:pt x="318" y="0"/>
                  </a:lnTo>
                  <a:lnTo>
                    <a:pt x="363" y="15"/>
                  </a:lnTo>
                  <a:lnTo>
                    <a:pt x="390" y="51"/>
                  </a:lnTo>
                  <a:lnTo>
                    <a:pt x="399" y="96"/>
                  </a:lnTo>
                  <a:lnTo>
                    <a:pt x="390" y="153"/>
                  </a:lnTo>
                  <a:lnTo>
                    <a:pt x="369" y="216"/>
                  </a:lnTo>
                  <a:lnTo>
                    <a:pt x="318" y="276"/>
                  </a:lnTo>
                  <a:lnTo>
                    <a:pt x="261" y="342"/>
                  </a:lnTo>
                  <a:lnTo>
                    <a:pt x="297" y="459"/>
                  </a:lnTo>
                  <a:lnTo>
                    <a:pt x="288" y="482"/>
                  </a:lnTo>
                  <a:lnTo>
                    <a:pt x="270" y="477"/>
                  </a:lnTo>
                  <a:lnTo>
                    <a:pt x="225" y="384"/>
                  </a:lnTo>
                  <a:lnTo>
                    <a:pt x="162" y="423"/>
                  </a:lnTo>
                  <a:lnTo>
                    <a:pt x="84" y="438"/>
                  </a:lnTo>
                  <a:lnTo>
                    <a:pt x="36" y="432"/>
                  </a:lnTo>
                  <a:lnTo>
                    <a:pt x="3" y="396"/>
                  </a:lnTo>
                  <a:lnTo>
                    <a:pt x="0" y="339"/>
                  </a:lnTo>
                  <a:lnTo>
                    <a:pt x="0" y="288"/>
                  </a:lnTo>
                  <a:lnTo>
                    <a:pt x="27" y="231"/>
                  </a:lnTo>
                  <a:close/>
                </a:path>
              </a:pathLst>
            </a:custGeom>
            <a:solidFill>
              <a:srgbClr val="CC33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s-ES">
                <a:latin typeface="Trebuchet MS" pitchFamily="34" charset="0"/>
              </a:endParaRPr>
            </a:p>
          </p:txBody>
        </p:sp>
        <p:sp>
          <p:nvSpPr>
            <p:cNvPr id="2097" name="Freeform 23"/>
            <p:cNvSpPr>
              <a:spLocks/>
            </p:cNvSpPr>
            <p:nvPr/>
          </p:nvSpPr>
          <p:spPr bwMode="auto">
            <a:xfrm>
              <a:off x="2066" y="1561"/>
              <a:ext cx="167" cy="287"/>
            </a:xfrm>
            <a:custGeom>
              <a:avLst/>
              <a:gdLst>
                <a:gd name="T0" fmla="*/ 69 w 448"/>
                <a:gd name="T1" fmla="*/ 206 h 540"/>
                <a:gd name="T2" fmla="*/ 76 w 448"/>
                <a:gd name="T3" fmla="*/ 216 h 540"/>
                <a:gd name="T4" fmla="*/ 80 w 448"/>
                <a:gd name="T5" fmla="*/ 233 h 540"/>
                <a:gd name="T6" fmla="*/ 82 w 448"/>
                <a:gd name="T7" fmla="*/ 268 h 540"/>
                <a:gd name="T8" fmla="*/ 67 w 448"/>
                <a:gd name="T9" fmla="*/ 287 h 540"/>
                <a:gd name="T10" fmla="*/ 45 w 448"/>
                <a:gd name="T11" fmla="*/ 272 h 540"/>
                <a:gd name="T12" fmla="*/ 37 w 448"/>
                <a:gd name="T13" fmla="*/ 224 h 540"/>
                <a:gd name="T14" fmla="*/ 16 w 448"/>
                <a:gd name="T15" fmla="*/ 148 h 540"/>
                <a:gd name="T16" fmla="*/ 6 w 448"/>
                <a:gd name="T17" fmla="*/ 81 h 540"/>
                <a:gd name="T18" fmla="*/ 0 w 448"/>
                <a:gd name="T19" fmla="*/ 19 h 540"/>
                <a:gd name="T20" fmla="*/ 6 w 448"/>
                <a:gd name="T21" fmla="*/ 0 h 540"/>
                <a:gd name="T22" fmla="*/ 13 w 448"/>
                <a:gd name="T23" fmla="*/ 0 h 540"/>
                <a:gd name="T24" fmla="*/ 52 w 448"/>
                <a:gd name="T25" fmla="*/ 16 h 540"/>
                <a:gd name="T26" fmla="*/ 103 w 448"/>
                <a:gd name="T27" fmla="*/ 43 h 540"/>
                <a:gd name="T28" fmla="*/ 116 w 448"/>
                <a:gd name="T29" fmla="*/ 45 h 540"/>
                <a:gd name="T30" fmla="*/ 127 w 448"/>
                <a:gd name="T31" fmla="*/ 40 h 540"/>
                <a:gd name="T32" fmla="*/ 136 w 448"/>
                <a:gd name="T33" fmla="*/ 62 h 540"/>
                <a:gd name="T34" fmla="*/ 167 w 448"/>
                <a:gd name="T35" fmla="*/ 95 h 540"/>
                <a:gd name="T36" fmla="*/ 167 w 448"/>
                <a:gd name="T37" fmla="*/ 105 h 540"/>
                <a:gd name="T38" fmla="*/ 160 w 448"/>
                <a:gd name="T39" fmla="*/ 109 h 540"/>
                <a:gd name="T40" fmla="*/ 137 w 448"/>
                <a:gd name="T41" fmla="*/ 81 h 540"/>
                <a:gd name="T42" fmla="*/ 129 w 448"/>
                <a:gd name="T43" fmla="*/ 91 h 540"/>
                <a:gd name="T44" fmla="*/ 100 w 448"/>
                <a:gd name="T45" fmla="*/ 102 h 540"/>
                <a:gd name="T46" fmla="*/ 84 w 448"/>
                <a:gd name="T47" fmla="*/ 91 h 540"/>
                <a:gd name="T48" fmla="*/ 86 w 448"/>
                <a:gd name="T49" fmla="*/ 69 h 540"/>
                <a:gd name="T50" fmla="*/ 70 w 448"/>
                <a:gd name="T51" fmla="*/ 53 h 540"/>
                <a:gd name="T52" fmla="*/ 42 w 448"/>
                <a:gd name="T53" fmla="*/ 38 h 540"/>
                <a:gd name="T54" fmla="*/ 22 w 448"/>
                <a:gd name="T55" fmla="*/ 30 h 540"/>
                <a:gd name="T56" fmla="*/ 22 w 448"/>
                <a:gd name="T57" fmla="*/ 53 h 540"/>
                <a:gd name="T58" fmla="*/ 27 w 448"/>
                <a:gd name="T59" fmla="*/ 102 h 540"/>
                <a:gd name="T60" fmla="*/ 36 w 448"/>
                <a:gd name="T61" fmla="*/ 138 h 540"/>
                <a:gd name="T62" fmla="*/ 49 w 448"/>
                <a:gd name="T63" fmla="*/ 178 h 540"/>
                <a:gd name="T64" fmla="*/ 69 w 448"/>
                <a:gd name="T65" fmla="*/ 206 h 540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448"/>
                <a:gd name="T100" fmla="*/ 0 h 540"/>
                <a:gd name="T101" fmla="*/ 448 w 448"/>
                <a:gd name="T102" fmla="*/ 540 h 540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448" h="540">
                  <a:moveTo>
                    <a:pt x="185" y="388"/>
                  </a:moveTo>
                  <a:lnTo>
                    <a:pt x="203" y="406"/>
                  </a:lnTo>
                  <a:lnTo>
                    <a:pt x="215" y="439"/>
                  </a:lnTo>
                  <a:lnTo>
                    <a:pt x="221" y="505"/>
                  </a:lnTo>
                  <a:lnTo>
                    <a:pt x="179" y="540"/>
                  </a:lnTo>
                  <a:lnTo>
                    <a:pt x="122" y="511"/>
                  </a:lnTo>
                  <a:lnTo>
                    <a:pt x="99" y="421"/>
                  </a:lnTo>
                  <a:lnTo>
                    <a:pt x="42" y="278"/>
                  </a:lnTo>
                  <a:lnTo>
                    <a:pt x="15" y="153"/>
                  </a:lnTo>
                  <a:lnTo>
                    <a:pt x="0" y="36"/>
                  </a:lnTo>
                  <a:lnTo>
                    <a:pt x="15" y="0"/>
                  </a:lnTo>
                  <a:lnTo>
                    <a:pt x="36" y="0"/>
                  </a:lnTo>
                  <a:lnTo>
                    <a:pt x="140" y="30"/>
                  </a:lnTo>
                  <a:lnTo>
                    <a:pt x="275" y="81"/>
                  </a:lnTo>
                  <a:lnTo>
                    <a:pt x="311" y="84"/>
                  </a:lnTo>
                  <a:lnTo>
                    <a:pt x="340" y="75"/>
                  </a:lnTo>
                  <a:lnTo>
                    <a:pt x="364" y="117"/>
                  </a:lnTo>
                  <a:lnTo>
                    <a:pt x="448" y="179"/>
                  </a:lnTo>
                  <a:lnTo>
                    <a:pt x="448" y="197"/>
                  </a:lnTo>
                  <a:lnTo>
                    <a:pt x="430" y="206"/>
                  </a:lnTo>
                  <a:lnTo>
                    <a:pt x="367" y="153"/>
                  </a:lnTo>
                  <a:lnTo>
                    <a:pt x="346" y="171"/>
                  </a:lnTo>
                  <a:lnTo>
                    <a:pt x="269" y="191"/>
                  </a:lnTo>
                  <a:lnTo>
                    <a:pt x="224" y="171"/>
                  </a:lnTo>
                  <a:lnTo>
                    <a:pt x="230" y="129"/>
                  </a:lnTo>
                  <a:lnTo>
                    <a:pt x="188" y="99"/>
                  </a:lnTo>
                  <a:lnTo>
                    <a:pt x="113" y="72"/>
                  </a:lnTo>
                  <a:lnTo>
                    <a:pt x="60" y="57"/>
                  </a:lnTo>
                  <a:lnTo>
                    <a:pt x="60" y="99"/>
                  </a:lnTo>
                  <a:lnTo>
                    <a:pt x="72" y="191"/>
                  </a:lnTo>
                  <a:lnTo>
                    <a:pt x="96" y="260"/>
                  </a:lnTo>
                  <a:lnTo>
                    <a:pt x="131" y="335"/>
                  </a:lnTo>
                  <a:lnTo>
                    <a:pt x="185" y="388"/>
                  </a:lnTo>
                  <a:close/>
                </a:path>
              </a:pathLst>
            </a:custGeom>
            <a:solidFill>
              <a:srgbClr val="CC33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s-ES">
                <a:latin typeface="Trebuchet MS" pitchFamily="34" charset="0"/>
              </a:endParaRPr>
            </a:p>
          </p:txBody>
        </p:sp>
        <p:sp>
          <p:nvSpPr>
            <p:cNvPr id="2098" name="Freeform 24"/>
            <p:cNvSpPr>
              <a:spLocks/>
            </p:cNvSpPr>
            <p:nvPr/>
          </p:nvSpPr>
          <p:spPr bwMode="auto">
            <a:xfrm>
              <a:off x="2184" y="1746"/>
              <a:ext cx="235" cy="243"/>
            </a:xfrm>
            <a:custGeom>
              <a:avLst/>
              <a:gdLst>
                <a:gd name="T0" fmla="*/ 36 w 627"/>
                <a:gd name="T1" fmla="*/ 147 h 457"/>
                <a:gd name="T2" fmla="*/ 20 w 627"/>
                <a:gd name="T3" fmla="*/ 129 h 457"/>
                <a:gd name="T4" fmla="*/ 5 w 627"/>
                <a:gd name="T5" fmla="*/ 129 h 457"/>
                <a:gd name="T6" fmla="*/ 0 w 627"/>
                <a:gd name="T7" fmla="*/ 148 h 457"/>
                <a:gd name="T8" fmla="*/ 5 w 627"/>
                <a:gd name="T9" fmla="*/ 185 h 457"/>
                <a:gd name="T10" fmla="*/ 39 w 627"/>
                <a:gd name="T11" fmla="*/ 214 h 457"/>
                <a:gd name="T12" fmla="*/ 100 w 627"/>
                <a:gd name="T13" fmla="*/ 239 h 457"/>
                <a:gd name="T14" fmla="*/ 113 w 627"/>
                <a:gd name="T15" fmla="*/ 243 h 457"/>
                <a:gd name="T16" fmla="*/ 126 w 627"/>
                <a:gd name="T17" fmla="*/ 243 h 457"/>
                <a:gd name="T18" fmla="*/ 151 w 627"/>
                <a:gd name="T19" fmla="*/ 243 h 457"/>
                <a:gd name="T20" fmla="*/ 195 w 627"/>
                <a:gd name="T21" fmla="*/ 223 h 457"/>
                <a:gd name="T22" fmla="*/ 234 w 627"/>
                <a:gd name="T23" fmla="*/ 206 h 457"/>
                <a:gd name="T24" fmla="*/ 235 w 627"/>
                <a:gd name="T25" fmla="*/ 195 h 457"/>
                <a:gd name="T26" fmla="*/ 215 w 627"/>
                <a:gd name="T27" fmla="*/ 129 h 457"/>
                <a:gd name="T28" fmla="*/ 191 w 627"/>
                <a:gd name="T29" fmla="*/ 80 h 457"/>
                <a:gd name="T30" fmla="*/ 178 w 627"/>
                <a:gd name="T31" fmla="*/ 56 h 457"/>
                <a:gd name="T32" fmla="*/ 178 w 627"/>
                <a:gd name="T33" fmla="*/ 38 h 457"/>
                <a:gd name="T34" fmla="*/ 157 w 627"/>
                <a:gd name="T35" fmla="*/ 38 h 457"/>
                <a:gd name="T36" fmla="*/ 127 w 627"/>
                <a:gd name="T37" fmla="*/ 0 h 457"/>
                <a:gd name="T38" fmla="*/ 120 w 627"/>
                <a:gd name="T39" fmla="*/ 0 h 457"/>
                <a:gd name="T40" fmla="*/ 120 w 627"/>
                <a:gd name="T41" fmla="*/ 13 h 457"/>
                <a:gd name="T42" fmla="*/ 148 w 627"/>
                <a:gd name="T43" fmla="*/ 41 h 457"/>
                <a:gd name="T44" fmla="*/ 148 w 627"/>
                <a:gd name="T45" fmla="*/ 57 h 457"/>
                <a:gd name="T46" fmla="*/ 154 w 627"/>
                <a:gd name="T47" fmla="*/ 99 h 457"/>
                <a:gd name="T48" fmla="*/ 168 w 627"/>
                <a:gd name="T49" fmla="*/ 104 h 457"/>
                <a:gd name="T50" fmla="*/ 181 w 627"/>
                <a:gd name="T51" fmla="*/ 105 h 457"/>
                <a:gd name="T52" fmla="*/ 197 w 627"/>
                <a:gd name="T53" fmla="*/ 132 h 457"/>
                <a:gd name="T54" fmla="*/ 207 w 627"/>
                <a:gd name="T55" fmla="*/ 180 h 457"/>
                <a:gd name="T56" fmla="*/ 200 w 627"/>
                <a:gd name="T57" fmla="*/ 196 h 457"/>
                <a:gd name="T58" fmla="*/ 170 w 627"/>
                <a:gd name="T59" fmla="*/ 209 h 457"/>
                <a:gd name="T60" fmla="*/ 141 w 627"/>
                <a:gd name="T61" fmla="*/ 211 h 457"/>
                <a:gd name="T62" fmla="*/ 117 w 627"/>
                <a:gd name="T63" fmla="*/ 211 h 457"/>
                <a:gd name="T64" fmla="*/ 87 w 627"/>
                <a:gd name="T65" fmla="*/ 199 h 457"/>
                <a:gd name="T66" fmla="*/ 59 w 627"/>
                <a:gd name="T67" fmla="*/ 177 h 457"/>
                <a:gd name="T68" fmla="*/ 36 w 627"/>
                <a:gd name="T69" fmla="*/ 147 h 457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627"/>
                <a:gd name="T106" fmla="*/ 0 h 457"/>
                <a:gd name="T107" fmla="*/ 627 w 627"/>
                <a:gd name="T108" fmla="*/ 457 h 457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627" h="457">
                  <a:moveTo>
                    <a:pt x="95" y="276"/>
                  </a:moveTo>
                  <a:lnTo>
                    <a:pt x="53" y="243"/>
                  </a:lnTo>
                  <a:lnTo>
                    <a:pt x="14" y="243"/>
                  </a:lnTo>
                  <a:lnTo>
                    <a:pt x="0" y="279"/>
                  </a:lnTo>
                  <a:lnTo>
                    <a:pt x="14" y="348"/>
                  </a:lnTo>
                  <a:lnTo>
                    <a:pt x="104" y="402"/>
                  </a:lnTo>
                  <a:lnTo>
                    <a:pt x="268" y="450"/>
                  </a:lnTo>
                  <a:lnTo>
                    <a:pt x="301" y="457"/>
                  </a:lnTo>
                  <a:lnTo>
                    <a:pt x="337" y="457"/>
                  </a:lnTo>
                  <a:lnTo>
                    <a:pt x="403" y="457"/>
                  </a:lnTo>
                  <a:lnTo>
                    <a:pt x="519" y="420"/>
                  </a:lnTo>
                  <a:lnTo>
                    <a:pt x="624" y="387"/>
                  </a:lnTo>
                  <a:lnTo>
                    <a:pt x="627" y="366"/>
                  </a:lnTo>
                  <a:lnTo>
                    <a:pt x="573" y="243"/>
                  </a:lnTo>
                  <a:lnTo>
                    <a:pt x="510" y="150"/>
                  </a:lnTo>
                  <a:lnTo>
                    <a:pt x="474" y="105"/>
                  </a:lnTo>
                  <a:lnTo>
                    <a:pt x="474" y="72"/>
                  </a:lnTo>
                  <a:lnTo>
                    <a:pt x="420" y="72"/>
                  </a:lnTo>
                  <a:lnTo>
                    <a:pt x="340" y="0"/>
                  </a:lnTo>
                  <a:lnTo>
                    <a:pt x="319" y="0"/>
                  </a:lnTo>
                  <a:lnTo>
                    <a:pt x="319" y="24"/>
                  </a:lnTo>
                  <a:lnTo>
                    <a:pt x="394" y="78"/>
                  </a:lnTo>
                  <a:lnTo>
                    <a:pt x="394" y="108"/>
                  </a:lnTo>
                  <a:lnTo>
                    <a:pt x="412" y="186"/>
                  </a:lnTo>
                  <a:lnTo>
                    <a:pt x="447" y="195"/>
                  </a:lnTo>
                  <a:lnTo>
                    <a:pt x="483" y="198"/>
                  </a:lnTo>
                  <a:lnTo>
                    <a:pt x="525" y="249"/>
                  </a:lnTo>
                  <a:lnTo>
                    <a:pt x="552" y="339"/>
                  </a:lnTo>
                  <a:lnTo>
                    <a:pt x="534" y="369"/>
                  </a:lnTo>
                  <a:lnTo>
                    <a:pt x="453" y="393"/>
                  </a:lnTo>
                  <a:lnTo>
                    <a:pt x="376" y="396"/>
                  </a:lnTo>
                  <a:lnTo>
                    <a:pt x="313" y="396"/>
                  </a:lnTo>
                  <a:lnTo>
                    <a:pt x="232" y="375"/>
                  </a:lnTo>
                  <a:lnTo>
                    <a:pt x="158" y="333"/>
                  </a:lnTo>
                  <a:lnTo>
                    <a:pt x="95" y="276"/>
                  </a:lnTo>
                  <a:close/>
                </a:path>
              </a:pathLst>
            </a:custGeom>
            <a:solidFill>
              <a:srgbClr val="CC33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s-ES">
                <a:latin typeface="Trebuchet MS" pitchFamily="34" charset="0"/>
              </a:endParaRPr>
            </a:p>
          </p:txBody>
        </p:sp>
        <p:sp>
          <p:nvSpPr>
            <p:cNvPr id="2099" name="Freeform 25"/>
            <p:cNvSpPr>
              <a:spLocks/>
            </p:cNvSpPr>
            <p:nvPr/>
          </p:nvSpPr>
          <p:spPr bwMode="auto">
            <a:xfrm>
              <a:off x="2015" y="1803"/>
              <a:ext cx="185" cy="391"/>
            </a:xfrm>
            <a:custGeom>
              <a:avLst/>
              <a:gdLst>
                <a:gd name="T0" fmla="*/ 50 w 495"/>
                <a:gd name="T1" fmla="*/ 25 h 737"/>
                <a:gd name="T2" fmla="*/ 75 w 495"/>
                <a:gd name="T3" fmla="*/ 9 h 737"/>
                <a:gd name="T4" fmla="*/ 104 w 495"/>
                <a:gd name="T5" fmla="*/ 1 h 737"/>
                <a:gd name="T6" fmla="*/ 139 w 495"/>
                <a:gd name="T7" fmla="*/ 0 h 737"/>
                <a:gd name="T8" fmla="*/ 159 w 495"/>
                <a:gd name="T9" fmla="*/ 6 h 737"/>
                <a:gd name="T10" fmla="*/ 182 w 495"/>
                <a:gd name="T11" fmla="*/ 25 h 737"/>
                <a:gd name="T12" fmla="*/ 185 w 495"/>
                <a:gd name="T13" fmla="*/ 44 h 737"/>
                <a:gd name="T14" fmla="*/ 183 w 495"/>
                <a:gd name="T15" fmla="*/ 68 h 737"/>
                <a:gd name="T16" fmla="*/ 173 w 495"/>
                <a:gd name="T17" fmla="*/ 90 h 737"/>
                <a:gd name="T18" fmla="*/ 161 w 495"/>
                <a:gd name="T19" fmla="*/ 101 h 737"/>
                <a:gd name="T20" fmla="*/ 142 w 495"/>
                <a:gd name="T21" fmla="*/ 114 h 737"/>
                <a:gd name="T22" fmla="*/ 124 w 495"/>
                <a:gd name="T23" fmla="*/ 133 h 737"/>
                <a:gd name="T24" fmla="*/ 115 w 495"/>
                <a:gd name="T25" fmla="*/ 154 h 737"/>
                <a:gd name="T26" fmla="*/ 111 w 495"/>
                <a:gd name="T27" fmla="*/ 192 h 737"/>
                <a:gd name="T28" fmla="*/ 118 w 495"/>
                <a:gd name="T29" fmla="*/ 221 h 737"/>
                <a:gd name="T30" fmla="*/ 131 w 495"/>
                <a:gd name="T31" fmla="*/ 249 h 737"/>
                <a:gd name="T32" fmla="*/ 141 w 495"/>
                <a:gd name="T33" fmla="*/ 291 h 737"/>
                <a:gd name="T34" fmla="*/ 142 w 495"/>
                <a:gd name="T35" fmla="*/ 338 h 737"/>
                <a:gd name="T36" fmla="*/ 136 w 495"/>
                <a:gd name="T37" fmla="*/ 367 h 737"/>
                <a:gd name="T38" fmla="*/ 119 w 495"/>
                <a:gd name="T39" fmla="*/ 386 h 737"/>
                <a:gd name="T40" fmla="*/ 99 w 495"/>
                <a:gd name="T41" fmla="*/ 391 h 737"/>
                <a:gd name="T42" fmla="*/ 68 w 495"/>
                <a:gd name="T43" fmla="*/ 378 h 737"/>
                <a:gd name="T44" fmla="*/ 41 w 495"/>
                <a:gd name="T45" fmla="*/ 350 h 737"/>
                <a:gd name="T46" fmla="*/ 24 w 495"/>
                <a:gd name="T47" fmla="*/ 315 h 737"/>
                <a:gd name="T48" fmla="*/ 7 w 495"/>
                <a:gd name="T49" fmla="*/ 259 h 737"/>
                <a:gd name="T50" fmla="*/ 0 w 495"/>
                <a:gd name="T51" fmla="*/ 190 h 737"/>
                <a:gd name="T52" fmla="*/ 4 w 495"/>
                <a:gd name="T53" fmla="*/ 130 h 737"/>
                <a:gd name="T54" fmla="*/ 17 w 495"/>
                <a:gd name="T55" fmla="*/ 77 h 737"/>
                <a:gd name="T56" fmla="*/ 34 w 495"/>
                <a:gd name="T57" fmla="*/ 47 h 737"/>
                <a:gd name="T58" fmla="*/ 50 w 495"/>
                <a:gd name="T59" fmla="*/ 25 h 737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495"/>
                <a:gd name="T91" fmla="*/ 0 h 737"/>
                <a:gd name="T92" fmla="*/ 495 w 495"/>
                <a:gd name="T93" fmla="*/ 737 h 737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495" h="737">
                  <a:moveTo>
                    <a:pt x="135" y="47"/>
                  </a:moveTo>
                  <a:lnTo>
                    <a:pt x="201" y="17"/>
                  </a:lnTo>
                  <a:lnTo>
                    <a:pt x="279" y="2"/>
                  </a:lnTo>
                  <a:lnTo>
                    <a:pt x="372" y="0"/>
                  </a:lnTo>
                  <a:lnTo>
                    <a:pt x="426" y="11"/>
                  </a:lnTo>
                  <a:lnTo>
                    <a:pt x="486" y="47"/>
                  </a:lnTo>
                  <a:lnTo>
                    <a:pt x="495" y="83"/>
                  </a:lnTo>
                  <a:lnTo>
                    <a:pt x="489" y="128"/>
                  </a:lnTo>
                  <a:lnTo>
                    <a:pt x="462" y="170"/>
                  </a:lnTo>
                  <a:lnTo>
                    <a:pt x="432" y="191"/>
                  </a:lnTo>
                  <a:lnTo>
                    <a:pt x="381" y="215"/>
                  </a:lnTo>
                  <a:lnTo>
                    <a:pt x="333" y="251"/>
                  </a:lnTo>
                  <a:lnTo>
                    <a:pt x="309" y="290"/>
                  </a:lnTo>
                  <a:lnTo>
                    <a:pt x="297" y="362"/>
                  </a:lnTo>
                  <a:lnTo>
                    <a:pt x="315" y="416"/>
                  </a:lnTo>
                  <a:lnTo>
                    <a:pt x="351" y="470"/>
                  </a:lnTo>
                  <a:lnTo>
                    <a:pt x="378" y="548"/>
                  </a:lnTo>
                  <a:lnTo>
                    <a:pt x="381" y="638"/>
                  </a:lnTo>
                  <a:lnTo>
                    <a:pt x="363" y="692"/>
                  </a:lnTo>
                  <a:lnTo>
                    <a:pt x="318" y="728"/>
                  </a:lnTo>
                  <a:lnTo>
                    <a:pt x="264" y="737"/>
                  </a:lnTo>
                  <a:lnTo>
                    <a:pt x="183" y="713"/>
                  </a:lnTo>
                  <a:lnTo>
                    <a:pt x="111" y="659"/>
                  </a:lnTo>
                  <a:lnTo>
                    <a:pt x="63" y="593"/>
                  </a:lnTo>
                  <a:lnTo>
                    <a:pt x="18" y="488"/>
                  </a:lnTo>
                  <a:lnTo>
                    <a:pt x="0" y="359"/>
                  </a:lnTo>
                  <a:lnTo>
                    <a:pt x="12" y="245"/>
                  </a:lnTo>
                  <a:lnTo>
                    <a:pt x="45" y="146"/>
                  </a:lnTo>
                  <a:lnTo>
                    <a:pt x="90" y="89"/>
                  </a:lnTo>
                  <a:lnTo>
                    <a:pt x="135" y="47"/>
                  </a:lnTo>
                  <a:close/>
                </a:path>
              </a:pathLst>
            </a:custGeom>
            <a:solidFill>
              <a:srgbClr val="CC33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s-ES">
                <a:latin typeface="Trebuchet MS" pitchFamily="34" charset="0"/>
              </a:endParaRPr>
            </a:p>
          </p:txBody>
        </p:sp>
        <p:sp>
          <p:nvSpPr>
            <p:cNvPr id="2100" name="Freeform 26"/>
            <p:cNvSpPr>
              <a:spLocks/>
            </p:cNvSpPr>
            <p:nvPr/>
          </p:nvSpPr>
          <p:spPr bwMode="auto">
            <a:xfrm>
              <a:off x="1944" y="2115"/>
              <a:ext cx="206" cy="449"/>
            </a:xfrm>
            <a:custGeom>
              <a:avLst/>
              <a:gdLst>
                <a:gd name="T0" fmla="*/ 180 w 550"/>
                <a:gd name="T1" fmla="*/ 97 h 846"/>
                <a:gd name="T2" fmla="*/ 158 w 550"/>
                <a:gd name="T3" fmla="*/ 59 h 846"/>
                <a:gd name="T4" fmla="*/ 129 w 550"/>
                <a:gd name="T5" fmla="*/ 5 h 846"/>
                <a:gd name="T6" fmla="*/ 106 w 550"/>
                <a:gd name="T7" fmla="*/ 0 h 846"/>
                <a:gd name="T8" fmla="*/ 89 w 550"/>
                <a:gd name="T9" fmla="*/ 5 h 846"/>
                <a:gd name="T10" fmla="*/ 84 w 550"/>
                <a:gd name="T11" fmla="*/ 29 h 846"/>
                <a:gd name="T12" fmla="*/ 96 w 550"/>
                <a:gd name="T13" fmla="*/ 64 h 846"/>
                <a:gd name="T14" fmla="*/ 131 w 550"/>
                <a:gd name="T15" fmla="*/ 107 h 846"/>
                <a:gd name="T16" fmla="*/ 163 w 550"/>
                <a:gd name="T17" fmla="*/ 149 h 846"/>
                <a:gd name="T18" fmla="*/ 176 w 550"/>
                <a:gd name="T19" fmla="*/ 171 h 846"/>
                <a:gd name="T20" fmla="*/ 176 w 550"/>
                <a:gd name="T21" fmla="*/ 183 h 846"/>
                <a:gd name="T22" fmla="*/ 166 w 550"/>
                <a:gd name="T23" fmla="*/ 210 h 846"/>
                <a:gd name="T24" fmla="*/ 143 w 550"/>
                <a:gd name="T25" fmla="*/ 240 h 846"/>
                <a:gd name="T26" fmla="*/ 112 w 550"/>
                <a:gd name="T27" fmla="*/ 259 h 846"/>
                <a:gd name="T28" fmla="*/ 79 w 550"/>
                <a:gd name="T29" fmla="*/ 269 h 846"/>
                <a:gd name="T30" fmla="*/ 47 w 550"/>
                <a:gd name="T31" fmla="*/ 277 h 846"/>
                <a:gd name="T32" fmla="*/ 28 w 550"/>
                <a:gd name="T33" fmla="*/ 281 h 846"/>
                <a:gd name="T34" fmla="*/ 10 w 550"/>
                <a:gd name="T35" fmla="*/ 278 h 846"/>
                <a:gd name="T36" fmla="*/ 0 w 550"/>
                <a:gd name="T37" fmla="*/ 288 h 846"/>
                <a:gd name="T38" fmla="*/ 0 w 550"/>
                <a:gd name="T39" fmla="*/ 306 h 846"/>
                <a:gd name="T40" fmla="*/ 7 w 550"/>
                <a:gd name="T41" fmla="*/ 314 h 846"/>
                <a:gd name="T42" fmla="*/ 47 w 550"/>
                <a:gd name="T43" fmla="*/ 333 h 846"/>
                <a:gd name="T44" fmla="*/ 81 w 550"/>
                <a:gd name="T45" fmla="*/ 362 h 846"/>
                <a:gd name="T46" fmla="*/ 109 w 550"/>
                <a:gd name="T47" fmla="*/ 407 h 846"/>
                <a:gd name="T48" fmla="*/ 118 w 550"/>
                <a:gd name="T49" fmla="*/ 430 h 846"/>
                <a:gd name="T50" fmla="*/ 121 w 550"/>
                <a:gd name="T51" fmla="*/ 448 h 846"/>
                <a:gd name="T52" fmla="*/ 135 w 550"/>
                <a:gd name="T53" fmla="*/ 449 h 846"/>
                <a:gd name="T54" fmla="*/ 156 w 550"/>
                <a:gd name="T55" fmla="*/ 440 h 846"/>
                <a:gd name="T56" fmla="*/ 155 w 550"/>
                <a:gd name="T57" fmla="*/ 416 h 846"/>
                <a:gd name="T58" fmla="*/ 133 w 550"/>
                <a:gd name="T59" fmla="*/ 381 h 846"/>
                <a:gd name="T60" fmla="*/ 104 w 550"/>
                <a:gd name="T61" fmla="*/ 349 h 846"/>
                <a:gd name="T62" fmla="*/ 81 w 550"/>
                <a:gd name="T63" fmla="*/ 330 h 846"/>
                <a:gd name="T64" fmla="*/ 55 w 550"/>
                <a:gd name="T65" fmla="*/ 316 h 846"/>
                <a:gd name="T66" fmla="*/ 37 w 550"/>
                <a:gd name="T67" fmla="*/ 306 h 846"/>
                <a:gd name="T68" fmla="*/ 38 w 550"/>
                <a:gd name="T69" fmla="*/ 301 h 846"/>
                <a:gd name="T70" fmla="*/ 75 w 550"/>
                <a:gd name="T71" fmla="*/ 296 h 846"/>
                <a:gd name="T72" fmla="*/ 112 w 550"/>
                <a:gd name="T73" fmla="*/ 286 h 846"/>
                <a:gd name="T74" fmla="*/ 146 w 550"/>
                <a:gd name="T75" fmla="*/ 272 h 846"/>
                <a:gd name="T76" fmla="*/ 166 w 550"/>
                <a:gd name="T77" fmla="*/ 259 h 846"/>
                <a:gd name="T78" fmla="*/ 189 w 550"/>
                <a:gd name="T79" fmla="*/ 229 h 846"/>
                <a:gd name="T80" fmla="*/ 200 w 550"/>
                <a:gd name="T81" fmla="*/ 195 h 846"/>
                <a:gd name="T82" fmla="*/ 206 w 550"/>
                <a:gd name="T83" fmla="*/ 163 h 846"/>
                <a:gd name="T84" fmla="*/ 202 w 550"/>
                <a:gd name="T85" fmla="*/ 139 h 846"/>
                <a:gd name="T86" fmla="*/ 190 w 550"/>
                <a:gd name="T87" fmla="*/ 119 h 846"/>
                <a:gd name="T88" fmla="*/ 180 w 550"/>
                <a:gd name="T89" fmla="*/ 97 h 84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w 550"/>
                <a:gd name="T136" fmla="*/ 0 h 846"/>
                <a:gd name="T137" fmla="*/ 550 w 550"/>
                <a:gd name="T138" fmla="*/ 846 h 84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T135" t="T136" r="T137" b="T138"/>
              <a:pathLst>
                <a:path w="550" h="846">
                  <a:moveTo>
                    <a:pt x="480" y="183"/>
                  </a:moveTo>
                  <a:lnTo>
                    <a:pt x="423" y="111"/>
                  </a:lnTo>
                  <a:lnTo>
                    <a:pt x="345" y="9"/>
                  </a:lnTo>
                  <a:lnTo>
                    <a:pt x="282" y="0"/>
                  </a:lnTo>
                  <a:lnTo>
                    <a:pt x="237" y="9"/>
                  </a:lnTo>
                  <a:lnTo>
                    <a:pt x="225" y="54"/>
                  </a:lnTo>
                  <a:lnTo>
                    <a:pt x="255" y="120"/>
                  </a:lnTo>
                  <a:lnTo>
                    <a:pt x="351" y="201"/>
                  </a:lnTo>
                  <a:lnTo>
                    <a:pt x="435" y="281"/>
                  </a:lnTo>
                  <a:lnTo>
                    <a:pt x="471" y="323"/>
                  </a:lnTo>
                  <a:lnTo>
                    <a:pt x="471" y="344"/>
                  </a:lnTo>
                  <a:lnTo>
                    <a:pt x="444" y="395"/>
                  </a:lnTo>
                  <a:lnTo>
                    <a:pt x="381" y="452"/>
                  </a:lnTo>
                  <a:lnTo>
                    <a:pt x="300" y="488"/>
                  </a:lnTo>
                  <a:lnTo>
                    <a:pt x="210" y="506"/>
                  </a:lnTo>
                  <a:lnTo>
                    <a:pt x="126" y="521"/>
                  </a:lnTo>
                  <a:lnTo>
                    <a:pt x="75" y="530"/>
                  </a:lnTo>
                  <a:lnTo>
                    <a:pt x="27" y="524"/>
                  </a:lnTo>
                  <a:lnTo>
                    <a:pt x="0" y="542"/>
                  </a:lnTo>
                  <a:lnTo>
                    <a:pt x="0" y="577"/>
                  </a:lnTo>
                  <a:lnTo>
                    <a:pt x="18" y="592"/>
                  </a:lnTo>
                  <a:lnTo>
                    <a:pt x="126" y="628"/>
                  </a:lnTo>
                  <a:lnTo>
                    <a:pt x="216" y="682"/>
                  </a:lnTo>
                  <a:lnTo>
                    <a:pt x="291" y="766"/>
                  </a:lnTo>
                  <a:lnTo>
                    <a:pt x="315" y="811"/>
                  </a:lnTo>
                  <a:lnTo>
                    <a:pt x="324" y="844"/>
                  </a:lnTo>
                  <a:lnTo>
                    <a:pt x="360" y="846"/>
                  </a:lnTo>
                  <a:lnTo>
                    <a:pt x="417" y="829"/>
                  </a:lnTo>
                  <a:lnTo>
                    <a:pt x="414" y="784"/>
                  </a:lnTo>
                  <a:lnTo>
                    <a:pt x="354" y="718"/>
                  </a:lnTo>
                  <a:lnTo>
                    <a:pt x="279" y="658"/>
                  </a:lnTo>
                  <a:lnTo>
                    <a:pt x="216" y="622"/>
                  </a:lnTo>
                  <a:lnTo>
                    <a:pt x="147" y="595"/>
                  </a:lnTo>
                  <a:lnTo>
                    <a:pt x="99" y="577"/>
                  </a:lnTo>
                  <a:lnTo>
                    <a:pt x="102" y="568"/>
                  </a:lnTo>
                  <a:lnTo>
                    <a:pt x="201" y="557"/>
                  </a:lnTo>
                  <a:lnTo>
                    <a:pt x="300" y="539"/>
                  </a:lnTo>
                  <a:lnTo>
                    <a:pt x="390" y="512"/>
                  </a:lnTo>
                  <a:lnTo>
                    <a:pt x="444" y="488"/>
                  </a:lnTo>
                  <a:lnTo>
                    <a:pt x="504" y="431"/>
                  </a:lnTo>
                  <a:lnTo>
                    <a:pt x="534" y="368"/>
                  </a:lnTo>
                  <a:lnTo>
                    <a:pt x="550" y="308"/>
                  </a:lnTo>
                  <a:lnTo>
                    <a:pt x="540" y="261"/>
                  </a:lnTo>
                  <a:lnTo>
                    <a:pt x="507" y="225"/>
                  </a:lnTo>
                  <a:lnTo>
                    <a:pt x="480" y="183"/>
                  </a:lnTo>
                  <a:close/>
                </a:path>
              </a:pathLst>
            </a:custGeom>
            <a:solidFill>
              <a:srgbClr val="CC33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s-ES">
                <a:latin typeface="Trebuchet MS" pitchFamily="34" charset="0"/>
              </a:endParaRPr>
            </a:p>
          </p:txBody>
        </p:sp>
        <p:sp>
          <p:nvSpPr>
            <p:cNvPr id="2101" name="Freeform 27"/>
            <p:cNvSpPr>
              <a:spLocks/>
            </p:cNvSpPr>
            <p:nvPr/>
          </p:nvSpPr>
          <p:spPr bwMode="auto">
            <a:xfrm>
              <a:off x="2115" y="2080"/>
              <a:ext cx="172" cy="473"/>
            </a:xfrm>
            <a:custGeom>
              <a:avLst/>
              <a:gdLst>
                <a:gd name="T0" fmla="*/ 21 w 460"/>
                <a:gd name="T1" fmla="*/ 0 h 891"/>
                <a:gd name="T2" fmla="*/ 1 w 460"/>
                <a:gd name="T3" fmla="*/ 1 h 891"/>
                <a:gd name="T4" fmla="*/ 0 w 460"/>
                <a:gd name="T5" fmla="*/ 23 h 891"/>
                <a:gd name="T6" fmla="*/ 7 w 460"/>
                <a:gd name="T7" fmla="*/ 47 h 891"/>
                <a:gd name="T8" fmla="*/ 24 w 460"/>
                <a:gd name="T9" fmla="*/ 76 h 891"/>
                <a:gd name="T10" fmla="*/ 40 w 460"/>
                <a:gd name="T11" fmla="*/ 106 h 891"/>
                <a:gd name="T12" fmla="*/ 58 w 460"/>
                <a:gd name="T13" fmla="*/ 173 h 891"/>
                <a:gd name="T14" fmla="*/ 64 w 460"/>
                <a:gd name="T15" fmla="*/ 219 h 891"/>
                <a:gd name="T16" fmla="*/ 61 w 460"/>
                <a:gd name="T17" fmla="*/ 262 h 891"/>
                <a:gd name="T18" fmla="*/ 51 w 460"/>
                <a:gd name="T19" fmla="*/ 319 h 891"/>
                <a:gd name="T20" fmla="*/ 40 w 460"/>
                <a:gd name="T21" fmla="*/ 368 h 891"/>
                <a:gd name="T22" fmla="*/ 30 w 460"/>
                <a:gd name="T23" fmla="*/ 419 h 891"/>
                <a:gd name="T24" fmla="*/ 24 w 460"/>
                <a:gd name="T25" fmla="*/ 443 h 891"/>
                <a:gd name="T26" fmla="*/ 20 w 460"/>
                <a:gd name="T27" fmla="*/ 467 h 891"/>
                <a:gd name="T28" fmla="*/ 28 w 460"/>
                <a:gd name="T29" fmla="*/ 473 h 891"/>
                <a:gd name="T30" fmla="*/ 48 w 460"/>
                <a:gd name="T31" fmla="*/ 463 h 891"/>
                <a:gd name="T32" fmla="*/ 85 w 460"/>
                <a:gd name="T33" fmla="*/ 454 h 891"/>
                <a:gd name="T34" fmla="*/ 119 w 460"/>
                <a:gd name="T35" fmla="*/ 459 h 891"/>
                <a:gd name="T36" fmla="*/ 152 w 460"/>
                <a:gd name="T37" fmla="*/ 473 h 891"/>
                <a:gd name="T38" fmla="*/ 159 w 460"/>
                <a:gd name="T39" fmla="*/ 471 h 891"/>
                <a:gd name="T40" fmla="*/ 172 w 460"/>
                <a:gd name="T41" fmla="*/ 443 h 891"/>
                <a:gd name="T42" fmla="*/ 172 w 460"/>
                <a:gd name="T43" fmla="*/ 430 h 891"/>
                <a:gd name="T44" fmla="*/ 144 w 460"/>
                <a:gd name="T45" fmla="*/ 424 h 891"/>
                <a:gd name="T46" fmla="*/ 108 w 460"/>
                <a:gd name="T47" fmla="*/ 424 h 891"/>
                <a:gd name="T48" fmla="*/ 75 w 460"/>
                <a:gd name="T49" fmla="*/ 433 h 891"/>
                <a:gd name="T50" fmla="*/ 43 w 460"/>
                <a:gd name="T51" fmla="*/ 448 h 891"/>
                <a:gd name="T52" fmla="*/ 40 w 460"/>
                <a:gd name="T53" fmla="*/ 440 h 891"/>
                <a:gd name="T54" fmla="*/ 47 w 460"/>
                <a:gd name="T55" fmla="*/ 419 h 891"/>
                <a:gd name="T56" fmla="*/ 65 w 460"/>
                <a:gd name="T57" fmla="*/ 358 h 891"/>
                <a:gd name="T58" fmla="*/ 77 w 460"/>
                <a:gd name="T59" fmla="*/ 297 h 891"/>
                <a:gd name="T60" fmla="*/ 84 w 460"/>
                <a:gd name="T61" fmla="*/ 243 h 891"/>
                <a:gd name="T62" fmla="*/ 84 w 460"/>
                <a:gd name="T63" fmla="*/ 214 h 891"/>
                <a:gd name="T64" fmla="*/ 80 w 460"/>
                <a:gd name="T65" fmla="*/ 171 h 891"/>
                <a:gd name="T66" fmla="*/ 71 w 460"/>
                <a:gd name="T67" fmla="*/ 130 h 891"/>
                <a:gd name="T68" fmla="*/ 64 w 460"/>
                <a:gd name="T69" fmla="*/ 101 h 891"/>
                <a:gd name="T70" fmla="*/ 51 w 460"/>
                <a:gd name="T71" fmla="*/ 63 h 891"/>
                <a:gd name="T72" fmla="*/ 38 w 460"/>
                <a:gd name="T73" fmla="*/ 19 h 891"/>
                <a:gd name="T74" fmla="*/ 21 w 460"/>
                <a:gd name="T75" fmla="*/ 0 h 891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460"/>
                <a:gd name="T115" fmla="*/ 0 h 891"/>
                <a:gd name="T116" fmla="*/ 460 w 460"/>
                <a:gd name="T117" fmla="*/ 891 h 891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460" h="891">
                  <a:moveTo>
                    <a:pt x="57" y="0"/>
                  </a:moveTo>
                  <a:lnTo>
                    <a:pt x="3" y="2"/>
                  </a:lnTo>
                  <a:lnTo>
                    <a:pt x="0" y="44"/>
                  </a:lnTo>
                  <a:lnTo>
                    <a:pt x="18" y="89"/>
                  </a:lnTo>
                  <a:lnTo>
                    <a:pt x="63" y="143"/>
                  </a:lnTo>
                  <a:lnTo>
                    <a:pt x="108" y="200"/>
                  </a:lnTo>
                  <a:lnTo>
                    <a:pt x="155" y="325"/>
                  </a:lnTo>
                  <a:lnTo>
                    <a:pt x="170" y="412"/>
                  </a:lnTo>
                  <a:lnTo>
                    <a:pt x="164" y="493"/>
                  </a:lnTo>
                  <a:lnTo>
                    <a:pt x="137" y="600"/>
                  </a:lnTo>
                  <a:lnTo>
                    <a:pt x="108" y="693"/>
                  </a:lnTo>
                  <a:lnTo>
                    <a:pt x="81" y="789"/>
                  </a:lnTo>
                  <a:lnTo>
                    <a:pt x="63" y="834"/>
                  </a:lnTo>
                  <a:lnTo>
                    <a:pt x="54" y="879"/>
                  </a:lnTo>
                  <a:lnTo>
                    <a:pt x="75" y="891"/>
                  </a:lnTo>
                  <a:lnTo>
                    <a:pt x="128" y="873"/>
                  </a:lnTo>
                  <a:lnTo>
                    <a:pt x="227" y="855"/>
                  </a:lnTo>
                  <a:lnTo>
                    <a:pt x="317" y="864"/>
                  </a:lnTo>
                  <a:lnTo>
                    <a:pt x="406" y="891"/>
                  </a:lnTo>
                  <a:lnTo>
                    <a:pt x="424" y="888"/>
                  </a:lnTo>
                  <a:lnTo>
                    <a:pt x="460" y="834"/>
                  </a:lnTo>
                  <a:lnTo>
                    <a:pt x="460" y="810"/>
                  </a:lnTo>
                  <a:lnTo>
                    <a:pt x="385" y="798"/>
                  </a:lnTo>
                  <a:lnTo>
                    <a:pt x="290" y="798"/>
                  </a:lnTo>
                  <a:lnTo>
                    <a:pt x="200" y="816"/>
                  </a:lnTo>
                  <a:lnTo>
                    <a:pt x="116" y="843"/>
                  </a:lnTo>
                  <a:lnTo>
                    <a:pt x="108" y="828"/>
                  </a:lnTo>
                  <a:lnTo>
                    <a:pt x="125" y="789"/>
                  </a:lnTo>
                  <a:lnTo>
                    <a:pt x="173" y="675"/>
                  </a:lnTo>
                  <a:lnTo>
                    <a:pt x="206" y="559"/>
                  </a:lnTo>
                  <a:lnTo>
                    <a:pt x="224" y="457"/>
                  </a:lnTo>
                  <a:lnTo>
                    <a:pt x="224" y="403"/>
                  </a:lnTo>
                  <a:lnTo>
                    <a:pt x="215" y="322"/>
                  </a:lnTo>
                  <a:lnTo>
                    <a:pt x="191" y="245"/>
                  </a:lnTo>
                  <a:lnTo>
                    <a:pt x="170" y="191"/>
                  </a:lnTo>
                  <a:lnTo>
                    <a:pt x="137" y="119"/>
                  </a:lnTo>
                  <a:lnTo>
                    <a:pt x="102" y="35"/>
                  </a:lnTo>
                  <a:lnTo>
                    <a:pt x="57" y="0"/>
                  </a:lnTo>
                  <a:close/>
                </a:path>
              </a:pathLst>
            </a:custGeom>
            <a:solidFill>
              <a:srgbClr val="CC33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s-ES">
                <a:latin typeface="Trebuchet MS" pitchFamily="34" charset="0"/>
              </a:endParaRPr>
            </a:p>
          </p:txBody>
        </p:sp>
      </p:grpSp>
      <p:sp>
        <p:nvSpPr>
          <p:cNvPr id="375837" name="Text Box 29"/>
          <p:cNvSpPr txBox="1">
            <a:spLocks noChangeArrowheads="1"/>
          </p:cNvSpPr>
          <p:nvPr/>
        </p:nvSpPr>
        <p:spPr bwMode="auto">
          <a:xfrm>
            <a:off x="2411413" y="4149725"/>
            <a:ext cx="1055687" cy="460375"/>
          </a:xfrm>
          <a:prstGeom prst="rect">
            <a:avLst/>
          </a:prstGeom>
          <a:solidFill>
            <a:srgbClr val="FFFFCC"/>
          </a:solidFill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I.R.A</a:t>
            </a:r>
            <a:r>
              <a:rPr lang="es-ES_tradnl" sz="2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  <a:endParaRPr lang="es-ES_tradnl" sz="24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75838" name="Text Box 30"/>
          <p:cNvSpPr txBox="1">
            <a:spLocks noChangeArrowheads="1"/>
          </p:cNvSpPr>
          <p:nvPr/>
        </p:nvSpPr>
        <p:spPr bwMode="auto">
          <a:xfrm>
            <a:off x="7235825" y="1341438"/>
            <a:ext cx="1711325" cy="460375"/>
          </a:xfrm>
          <a:prstGeom prst="rect">
            <a:avLst/>
          </a:prstGeom>
          <a:solidFill>
            <a:srgbClr val="FFFFCC"/>
          </a:solidFill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MEJORIA</a:t>
            </a:r>
            <a:endParaRPr lang="es-ES_tradnl" sz="2400" b="1" dirty="0">
              <a:solidFill>
                <a:srgbClr val="0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75839" name="Text Box 31"/>
          <p:cNvSpPr txBox="1">
            <a:spLocks noChangeArrowheads="1"/>
          </p:cNvSpPr>
          <p:nvPr/>
        </p:nvSpPr>
        <p:spPr bwMode="auto">
          <a:xfrm>
            <a:off x="450850" y="2511425"/>
            <a:ext cx="2190750" cy="400050"/>
          </a:xfrm>
          <a:prstGeom prst="rect">
            <a:avLst/>
          </a:prstGeom>
          <a:solidFill>
            <a:srgbClr val="FFFFCC"/>
          </a:solidFill>
          <a:ln w="12700" cap="sq">
            <a:solidFill>
              <a:srgbClr val="FFFFFF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20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PREDICTORES?</a:t>
            </a:r>
            <a:endParaRPr lang="es-ES_tradnl" sz="2400" b="1" dirty="0">
              <a:solidFill>
                <a:srgbClr val="0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75840" name="Text Box 32"/>
          <p:cNvSpPr txBox="1">
            <a:spLocks noChangeArrowheads="1"/>
          </p:cNvSpPr>
          <p:nvPr/>
        </p:nvSpPr>
        <p:spPr bwMode="auto">
          <a:xfrm>
            <a:off x="933450" y="5045075"/>
            <a:ext cx="2351088" cy="400050"/>
          </a:xfrm>
          <a:prstGeom prst="rect">
            <a:avLst/>
          </a:prstGeom>
          <a:solidFill>
            <a:srgbClr val="FFFFCC"/>
          </a:solidFill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20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PREREQUISITOS</a:t>
            </a:r>
            <a:endParaRPr lang="es-ES_tradnl" sz="2400" b="1">
              <a:solidFill>
                <a:srgbClr val="0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4" name="33 CuadroTexto"/>
          <p:cNvSpPr txBox="1"/>
          <p:nvPr/>
        </p:nvSpPr>
        <p:spPr bwMode="auto">
          <a:xfrm>
            <a:off x="539552" y="404664"/>
            <a:ext cx="7020272" cy="52322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orthographicFront"/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2800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VNI: testeando y cruzando el puente!!!  </a:t>
            </a:r>
            <a:endParaRPr lang="es-AR" sz="2800" dirty="0">
              <a:solidFill>
                <a:schemeClr val="bg1"/>
              </a:solidFill>
              <a:latin typeface="+mn-lt"/>
            </a:endParaRPr>
          </a:p>
        </p:txBody>
      </p:sp>
      <p:grpSp>
        <p:nvGrpSpPr>
          <p:cNvPr id="41" name="40 Grupo"/>
          <p:cNvGrpSpPr>
            <a:grpSpLocks/>
          </p:cNvGrpSpPr>
          <p:nvPr/>
        </p:nvGrpSpPr>
        <p:grpSpPr bwMode="auto">
          <a:xfrm>
            <a:off x="4238625" y="1844675"/>
            <a:ext cx="2420938" cy="1512888"/>
            <a:chOff x="3995936" y="1844824"/>
            <a:chExt cx="2422362" cy="1512168"/>
          </a:xfrm>
        </p:grpSpPr>
        <p:pic>
          <p:nvPicPr>
            <p:cNvPr id="2067" name="Picture 8" descr="http://www.americanlenox.com/web/wp-content/uploads/fotoproducto2.jpg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 rot="4530389">
              <a:off x="5259935" y="1750097"/>
              <a:ext cx="1052765" cy="12639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75836" name="Text Box 28"/>
            <p:cNvSpPr txBox="1">
              <a:spLocks noChangeArrowheads="1"/>
            </p:cNvSpPr>
            <p:nvPr/>
          </p:nvSpPr>
          <p:spPr bwMode="auto">
            <a:xfrm>
              <a:off x="3995936" y="2895249"/>
              <a:ext cx="2376297" cy="461743"/>
            </a:xfrm>
            <a:prstGeom prst="rect">
              <a:avLst/>
            </a:prstGeom>
            <a:solidFill>
              <a:srgbClr val="FFFFCC"/>
            </a:solidFill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s-ES_tradnl" sz="2400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 pitchFamily="18" charset="0"/>
                </a:rPr>
                <a:t>           </a:t>
              </a:r>
              <a:r>
                <a:rPr lang="es-ES_tradnl" sz="2400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Tahoma" pitchFamily="34" charset="0"/>
                  <a:ea typeface="Tahoma" pitchFamily="34" charset="0"/>
                  <a:cs typeface="Tahoma" pitchFamily="34" charset="0"/>
                </a:rPr>
                <a:t>VNI</a:t>
              </a:r>
              <a:endParaRPr lang="es-ES_tradnl" sz="2400" b="1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pic>
          <p:nvPicPr>
            <p:cNvPr id="2069" name="Picture 4" descr="https://encrypted-tbn0.gstatic.com/images?q=tbn:ANd9GcR05H-5hpYrSsDyr-TWkyUihbJv812VfoRuK1p9sZApUERQZrTgMw3p_ovs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3995936" y="1844824"/>
              <a:ext cx="1347193" cy="10801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42" name="16 Grupo"/>
          <p:cNvGrpSpPr>
            <a:grpSpLocks/>
          </p:cNvGrpSpPr>
          <p:nvPr/>
        </p:nvGrpSpPr>
        <p:grpSpPr bwMode="auto">
          <a:xfrm>
            <a:off x="4083050" y="4868863"/>
            <a:ext cx="2505075" cy="1439862"/>
            <a:chOff x="323528" y="3284984"/>
            <a:chExt cx="2791545" cy="2145081"/>
          </a:xfrm>
        </p:grpSpPr>
        <p:pic>
          <p:nvPicPr>
            <p:cNvPr id="43" name="Picture 2" descr="http://thumbs.dreamstime.com/z/cara-de-la-historieta-del-signo-de-interrogaci%C3%B3n-2759984.jpg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 rot="10800000" flipV="1">
              <a:off x="323528" y="3284984"/>
              <a:ext cx="1692696" cy="1809883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scene3d>
              <a:camera prst="perspectiveContrastingRightFacing"/>
              <a:lightRig rig="threePt" dir="t"/>
            </a:scene3d>
            <a:sp3d>
              <a:bevelT prst="angle"/>
            </a:sp3d>
          </p:spPr>
        </p:pic>
        <p:pic>
          <p:nvPicPr>
            <p:cNvPr id="44" name="Picture 2" descr="http://thumbs.dreamstime.com/z/cara-de-la-historieta-del-signo-de-interrogaci%C3%B3n-2759984.jpg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 rot="10800000" flipV="1">
              <a:off x="1403648" y="3933056"/>
              <a:ext cx="1152128" cy="123189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scene3d>
              <a:camera prst="perspectiveContrastingRightFacing"/>
              <a:lightRig rig="threePt" dir="t"/>
            </a:scene3d>
            <a:sp3d>
              <a:bevelT prst="angle"/>
            </a:sp3d>
          </p:spPr>
        </p:pic>
        <p:pic>
          <p:nvPicPr>
            <p:cNvPr id="45" name="Picture 2" descr="http://thumbs.dreamstime.com/z/cara-de-la-historieta-del-signo-de-interrogaci%C3%B3n-2759984.jpg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 rot="10800000" flipV="1">
              <a:off x="2051721" y="4293096"/>
              <a:ext cx="1063352" cy="1136969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scene3d>
              <a:camera prst="perspectiveContrastingRightFacing"/>
              <a:lightRig rig="threePt" dir="t"/>
            </a:scene3d>
            <a:sp3d>
              <a:bevelT prst="angle"/>
            </a:sp3d>
          </p:spPr>
        </p:pic>
      </p:grpSp>
      <p:sp>
        <p:nvSpPr>
          <p:cNvPr id="46" name="45 CuadroTexto"/>
          <p:cNvSpPr txBox="1"/>
          <p:nvPr/>
        </p:nvSpPr>
        <p:spPr bwMode="auto">
          <a:xfrm>
            <a:off x="7164288" y="3717032"/>
            <a:ext cx="1907704" cy="830997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orthographicFront"/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Dra Pilar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DE LUCAS</a:t>
            </a:r>
            <a:endParaRPr lang="es-AR" sz="24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0" dur="500"/>
                                        <p:tgtEl>
                                          <p:spTgt spid="3758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583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427286" y="2119098"/>
            <a:ext cx="7344816" cy="2899569"/>
          </a:xfrm>
          <a:prstGeom prst="rect">
            <a:avLst/>
          </a:prstGeom>
          <a:ln w="57150">
            <a:solidFill>
              <a:schemeClr val="tx2">
                <a:lumMod val="75000"/>
              </a:schemeClr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txBody>
          <a:bodyPr>
            <a:spAutoFit/>
          </a:bodyPr>
          <a:lstStyle/>
          <a:p>
            <a:pPr algn="ctr">
              <a:buFont typeface="Wingdings" pitchFamily="2" charset="2"/>
              <a:buChar char="ü"/>
              <a:defRPr/>
            </a:pPr>
            <a:r>
              <a:rPr lang="es-AR" sz="2400">
                <a:latin typeface="Tahoma" pitchFamily="34" charset="0"/>
                <a:cs typeface="Tahoma" pitchFamily="34" charset="0"/>
              </a:rPr>
              <a:t>Licenciada  y doctora en Medicina y Cirugía por la</a:t>
            </a:r>
          </a:p>
          <a:p>
            <a:pPr algn="ctr">
              <a:defRPr/>
            </a:pPr>
            <a:r>
              <a:rPr lang="es-AR" sz="2400">
                <a:latin typeface="Tahoma" pitchFamily="34" charset="0"/>
                <a:cs typeface="Tahoma" pitchFamily="34" charset="0"/>
              </a:rPr>
              <a:t>   Universidad Complutense de Madrid.</a:t>
            </a:r>
          </a:p>
          <a:p>
            <a:pPr algn="ctr">
              <a:buFont typeface="Wingdings" pitchFamily="2" charset="2"/>
              <a:buChar char="ü"/>
              <a:defRPr/>
            </a:pPr>
            <a:r>
              <a:rPr lang="es-AR" sz="2400">
                <a:latin typeface="Tahoma" pitchFamily="34" charset="0"/>
                <a:cs typeface="Tahoma" pitchFamily="34" charset="0"/>
              </a:rPr>
              <a:t>Jefa de Sección en el Servicio de Neumología del</a:t>
            </a:r>
          </a:p>
          <a:p>
            <a:pPr algn="ctr">
              <a:defRPr/>
            </a:pPr>
            <a:r>
              <a:rPr lang="es-AR" sz="2400">
                <a:latin typeface="Tahoma" pitchFamily="34" charset="0"/>
                <a:cs typeface="Tahoma" pitchFamily="34" charset="0"/>
              </a:rPr>
              <a:t>   Hospital Gregorio Marañón de Madrid.</a:t>
            </a:r>
          </a:p>
          <a:p>
            <a:pPr algn="ctr">
              <a:buFont typeface="Wingdings" pitchFamily="2" charset="2"/>
              <a:buChar char="ü"/>
              <a:defRPr/>
            </a:pPr>
            <a:r>
              <a:rPr lang="es-AR" sz="2400">
                <a:latin typeface="Tahoma" pitchFamily="34" charset="0"/>
                <a:cs typeface="Tahoma" pitchFamily="34" charset="0"/>
              </a:rPr>
              <a:t>Profesora asociada de la Facultad de Medicina de</a:t>
            </a:r>
          </a:p>
          <a:p>
            <a:pPr algn="ctr">
              <a:defRPr/>
            </a:pPr>
            <a:r>
              <a:rPr lang="es-AR" sz="2400">
                <a:latin typeface="Tahoma" pitchFamily="34" charset="0"/>
                <a:cs typeface="Tahoma" pitchFamily="34" charset="0"/>
              </a:rPr>
              <a:t>   la Universidad Complutense.</a:t>
            </a:r>
          </a:p>
          <a:p>
            <a:pPr algn="ctr">
              <a:defRPr/>
            </a:pPr>
            <a:r>
              <a:rPr lang="es-AR" sz="2400">
                <a:latin typeface="Tahoma" pitchFamily="34" charset="0"/>
                <a:cs typeface="Tahoma" pitchFamily="34" charset="0"/>
              </a:rPr>
              <a:t>Actual presidente de SEPAR</a:t>
            </a:r>
          </a:p>
        </p:txBody>
      </p:sp>
      <p:sp>
        <p:nvSpPr>
          <p:cNvPr id="3" name="2 CuadroTexto"/>
          <p:cNvSpPr txBox="1"/>
          <p:nvPr/>
        </p:nvSpPr>
        <p:spPr bwMode="auto">
          <a:xfrm>
            <a:off x="323528" y="1393612"/>
            <a:ext cx="3816424" cy="523220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orthographicFront"/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2800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Dra Pilar  DE LUCAS</a:t>
            </a:r>
            <a:endParaRPr lang="es-AR" sz="2800" dirty="0">
              <a:solidFill>
                <a:schemeClr val="bg1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o">
  <a:themeElements>
    <a:clrScheme name="Opulento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o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6816</TotalTime>
  <Words>67</Words>
  <Application>Microsoft Office PowerPoint</Application>
  <PresentationFormat>Presentación en pantalla (4:3)</PresentationFormat>
  <Paragraphs>17</Paragraphs>
  <Slides>3</Slides>
  <Notes>0</Notes>
  <HiddenSlides>0</HiddenSlides>
  <MMClips>0</MMClips>
  <ScaleCrop>false</ScaleCrop>
  <HeadingPairs>
    <vt:vector size="8" baseType="variant">
      <vt:variant>
        <vt:lpstr>Fuentes usadas</vt:lpstr>
      </vt:variant>
      <vt:variant>
        <vt:i4>7</vt:i4>
      </vt:variant>
      <vt:variant>
        <vt:lpstr>Plantilla de diseño</vt:lpstr>
      </vt:variant>
      <vt:variant>
        <vt:i4>5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16" baseType="lpstr">
      <vt:lpstr>Arial</vt:lpstr>
      <vt:lpstr>Trebuchet MS</vt:lpstr>
      <vt:lpstr>Wingdings 2</vt:lpstr>
      <vt:lpstr>Wingdings</vt:lpstr>
      <vt:lpstr>Calibri</vt:lpstr>
      <vt:lpstr>Tahoma</vt:lpstr>
      <vt:lpstr>Times New Roman</vt:lpstr>
      <vt:lpstr>Opulento</vt:lpstr>
      <vt:lpstr>Opulento</vt:lpstr>
      <vt:lpstr>Opulento</vt:lpstr>
      <vt:lpstr>Opulento</vt:lpstr>
      <vt:lpstr>Opulento</vt:lpstr>
      <vt:lpstr>Imagen</vt:lpstr>
      <vt:lpstr>Diapositiva 1</vt:lpstr>
      <vt:lpstr>Diapositiva 2</vt:lpstr>
      <vt:lpstr>Diapositiva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Impacto de la cirugia bariatrica en sahos</dc:title>
  <dc:creator>Tania</dc:creator>
  <cp:lastModifiedBy>Colossus User</cp:lastModifiedBy>
  <cp:revision>309</cp:revision>
  <dcterms:created xsi:type="dcterms:W3CDTF">2013-07-18T22:00:05Z</dcterms:created>
  <dcterms:modified xsi:type="dcterms:W3CDTF">2014-10-11T03:43:08Z</dcterms:modified>
</cp:coreProperties>
</file>